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20" r:id="rId5"/>
    <p:sldId id="325" r:id="rId6"/>
    <p:sldId id="296" r:id="rId7"/>
    <p:sldId id="321" r:id="rId8"/>
    <p:sldId id="297" r:id="rId9"/>
    <p:sldId id="322" r:id="rId10"/>
    <p:sldId id="324" r:id="rId11"/>
    <p:sldId id="329" r:id="rId12"/>
    <p:sldId id="330" r:id="rId13"/>
    <p:sldId id="331" r:id="rId14"/>
    <p:sldId id="323" r:id="rId15"/>
    <p:sldId id="326" r:id="rId16"/>
    <p:sldId id="327" r:id="rId17"/>
    <p:sldId id="328" r:id="rId18"/>
    <p:sldId id="299" r:id="rId19"/>
    <p:sldId id="307" r:id="rId20"/>
  </p:sldIdLst>
  <p:sldSz cx="12192000" cy="6858000"/>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59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CEBB9BC-08EF-4418-992B-AA533E723DB1}"/>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endParaRPr lang="zh-HK" altLang="en-US"/>
          </a:p>
        </p:txBody>
      </p:sp>
      <p:sp>
        <p:nvSpPr>
          <p:cNvPr id="3" name="副標題 2">
            <a:extLst>
              <a:ext uri="{FF2B5EF4-FFF2-40B4-BE49-F238E27FC236}">
                <a16:creationId xmlns:a16="http://schemas.microsoft.com/office/drawing/2014/main" id="{33300320-7F53-4E8E-B798-806EC8CBA3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endParaRPr lang="zh-HK" altLang="en-US"/>
          </a:p>
        </p:txBody>
      </p:sp>
      <p:sp>
        <p:nvSpPr>
          <p:cNvPr id="4" name="日期版面配置區 3">
            <a:extLst>
              <a:ext uri="{FF2B5EF4-FFF2-40B4-BE49-F238E27FC236}">
                <a16:creationId xmlns:a16="http://schemas.microsoft.com/office/drawing/2014/main" id="{E009E64C-4E35-4E20-A39C-A2FE6CAB4F26}"/>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5" name="頁尾版面配置區 4">
            <a:extLst>
              <a:ext uri="{FF2B5EF4-FFF2-40B4-BE49-F238E27FC236}">
                <a16:creationId xmlns:a16="http://schemas.microsoft.com/office/drawing/2014/main" id="{114CE106-8FE7-460C-B823-DAF200F554BE}"/>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E35178C9-82CB-494D-97FC-7FE602502E67}"/>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40754668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1391DDE-53DA-46AA-9848-CF4BA825260A}"/>
              </a:ext>
            </a:extLst>
          </p:cNvPr>
          <p:cNvSpPr>
            <a:spLocks noGrp="1"/>
          </p:cNvSpPr>
          <p:nvPr>
            <p:ph type="title"/>
          </p:nvPr>
        </p:nvSpPr>
        <p:spPr/>
        <p:txBody>
          <a:bodyPr/>
          <a:lstStyle/>
          <a:p>
            <a:r>
              <a:rPr lang="zh-TW" altLang="en-US"/>
              <a:t>按一下以編輯母片標題樣式</a:t>
            </a:r>
            <a:endParaRPr lang="zh-HK" altLang="en-US"/>
          </a:p>
        </p:txBody>
      </p:sp>
      <p:sp>
        <p:nvSpPr>
          <p:cNvPr id="3" name="直排文字版面配置區 2">
            <a:extLst>
              <a:ext uri="{FF2B5EF4-FFF2-40B4-BE49-F238E27FC236}">
                <a16:creationId xmlns:a16="http://schemas.microsoft.com/office/drawing/2014/main" id="{51C0A1F2-E570-4E22-B807-D0322430F9FF}"/>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169E1DE6-0BDD-4A52-825A-15BD9B21F4AF}"/>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5" name="頁尾版面配置區 4">
            <a:extLst>
              <a:ext uri="{FF2B5EF4-FFF2-40B4-BE49-F238E27FC236}">
                <a16:creationId xmlns:a16="http://schemas.microsoft.com/office/drawing/2014/main" id="{5A9907ED-C1DE-4456-9C9B-6DCC702F78E3}"/>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08BD391A-28A2-45A2-BB3B-B1205FECC544}"/>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30397541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a16="http://schemas.microsoft.com/office/drawing/2014/main" id="{23E4035E-0D78-4740-9AC4-72B86776DD04}"/>
              </a:ext>
            </a:extLst>
          </p:cNvPr>
          <p:cNvSpPr>
            <a:spLocks noGrp="1"/>
          </p:cNvSpPr>
          <p:nvPr>
            <p:ph type="title" orient="vert"/>
          </p:nvPr>
        </p:nvSpPr>
        <p:spPr>
          <a:xfrm>
            <a:off x="8724900" y="365125"/>
            <a:ext cx="2628900" cy="5811838"/>
          </a:xfrm>
        </p:spPr>
        <p:txBody>
          <a:bodyPr vert="eaVert"/>
          <a:lstStyle/>
          <a:p>
            <a:r>
              <a:rPr lang="zh-TW" altLang="en-US"/>
              <a:t>按一下以編輯母片標題樣式</a:t>
            </a:r>
            <a:endParaRPr lang="zh-HK" altLang="en-US"/>
          </a:p>
        </p:txBody>
      </p:sp>
      <p:sp>
        <p:nvSpPr>
          <p:cNvPr id="3" name="直排文字版面配置區 2">
            <a:extLst>
              <a:ext uri="{FF2B5EF4-FFF2-40B4-BE49-F238E27FC236}">
                <a16:creationId xmlns:a16="http://schemas.microsoft.com/office/drawing/2014/main" id="{362CDC67-2280-48EA-8F0A-5B66C42F9B2A}"/>
              </a:ext>
            </a:extLst>
          </p:cNvPr>
          <p:cNvSpPr>
            <a:spLocks noGrp="1"/>
          </p:cNvSpPr>
          <p:nvPr>
            <p:ph type="body" orient="vert" idx="1"/>
          </p:nvPr>
        </p:nvSpPr>
        <p:spPr>
          <a:xfrm>
            <a:off x="838200" y="365125"/>
            <a:ext cx="7734300"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D9E16372-6C67-42D7-B6F6-65E01C2C5232}"/>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5" name="頁尾版面配置區 4">
            <a:extLst>
              <a:ext uri="{FF2B5EF4-FFF2-40B4-BE49-F238E27FC236}">
                <a16:creationId xmlns:a16="http://schemas.microsoft.com/office/drawing/2014/main" id="{CAADCE18-5EF1-4A08-A162-E55E32981060}"/>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62EB5D22-61CC-4D71-8DB3-749B30C39CB1}"/>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2265267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AR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000" b="1">
                <a:solidFill>
                  <a:schemeClr val="bg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4142904"/>
            <a:ext cx="6125509" cy="810096"/>
          </a:xfrm>
        </p:spPr>
        <p:txBody>
          <a:bodyPr>
            <a:normAutofit/>
          </a:bodyPr>
          <a:lstStyle>
            <a:lvl1pPr marL="0" indent="0" algn="l">
              <a:buNone/>
              <a:defRPr sz="2200" b="0" i="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chemeClr val="bg1"/>
                </a:solidFill>
              </a:defRPr>
            </a:lvl1pPr>
            <a:lvl5pPr>
              <a:defRPr/>
            </a:lvl5pPr>
          </a:lstStyle>
          <a:p>
            <a:pPr lvl="0"/>
            <a:r>
              <a:rPr lang="es-ES"/>
              <a:t>DD.MM.YEAR</a:t>
            </a:r>
          </a:p>
        </p:txBody>
      </p:sp>
      <p:sp>
        <p:nvSpPr>
          <p:cNvPr id="5" name="Rectangle 4">
            <a:extLst>
              <a:ext uri="{FF2B5EF4-FFF2-40B4-BE49-F238E27FC236}">
                <a16:creationId xmlns:a16="http://schemas.microsoft.com/office/drawing/2014/main" id="{D49328BC-A14D-AC4C-B055-49813A5D4F5A}"/>
              </a:ext>
            </a:extLst>
          </p:cNvPr>
          <p:cNvSpPr/>
          <p:nvPr userDrawn="1"/>
        </p:nvSpPr>
        <p:spPr>
          <a:xfrm>
            <a:off x="691979" y="4823082"/>
            <a:ext cx="3785428" cy="129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579C1D9-67E2-BB41-A6F0-2970AE3BAEE8}"/>
              </a:ext>
            </a:extLst>
          </p:cNvPr>
          <p:cNvPicPr>
            <a:picLocks noChangeAspect="1"/>
          </p:cNvPicPr>
          <p:nvPr userDrawn="1"/>
        </p:nvPicPr>
        <p:blipFill>
          <a:blip r:embed="rId2">
            <a:lum bright="100000"/>
          </a:blip>
          <a:stretch>
            <a:fillRect/>
          </a:stretch>
        </p:blipFill>
        <p:spPr>
          <a:xfrm>
            <a:off x="691978" y="771060"/>
            <a:ext cx="2384425" cy="937513"/>
          </a:xfrm>
          <a:prstGeom prst="rect">
            <a:avLst/>
          </a:prstGeom>
        </p:spPr>
      </p:pic>
      <p:pic>
        <p:nvPicPr>
          <p:cNvPr id="11" name="Picture 10">
            <a:extLst>
              <a:ext uri="{FF2B5EF4-FFF2-40B4-BE49-F238E27FC236}">
                <a16:creationId xmlns:a16="http://schemas.microsoft.com/office/drawing/2014/main" id="{FB86C64B-EFE1-5945-A6D2-DFD4F3E3CFA8}"/>
              </a:ext>
            </a:extLst>
          </p:cNvPr>
          <p:cNvPicPr>
            <a:picLocks noChangeAspect="1"/>
          </p:cNvPicPr>
          <p:nvPr userDrawn="1"/>
        </p:nvPicPr>
        <p:blipFill rotWithShape="1">
          <a:blip r:embed="rId3">
            <a:lum bright="100000"/>
            <a:alphaModFix amt="10000"/>
          </a:blip>
          <a:srcRect t="15350" r="6928" b="7638"/>
          <a:stretch/>
        </p:blipFill>
        <p:spPr>
          <a:xfrm>
            <a:off x="5822731" y="-1"/>
            <a:ext cx="6369269" cy="6858001"/>
          </a:xfrm>
          <a:prstGeom prst="rect">
            <a:avLst/>
          </a:prstGeom>
        </p:spPr>
      </p:pic>
      <p:grpSp>
        <p:nvGrpSpPr>
          <p:cNvPr id="21" name="Group 20">
            <a:extLst>
              <a:ext uri="{FF2B5EF4-FFF2-40B4-BE49-F238E27FC236}">
                <a16:creationId xmlns:a16="http://schemas.microsoft.com/office/drawing/2014/main" id="{46B08DC4-A281-4544-B435-F8114C9C333A}"/>
              </a:ext>
            </a:extLst>
          </p:cNvPr>
          <p:cNvGrpSpPr/>
          <p:nvPr userDrawn="1"/>
        </p:nvGrpSpPr>
        <p:grpSpPr>
          <a:xfrm flipH="1">
            <a:off x="-1531" y="6359076"/>
            <a:ext cx="3434400" cy="498925"/>
            <a:chOff x="8756375" y="6359076"/>
            <a:chExt cx="3435625" cy="498925"/>
          </a:xfrm>
        </p:grpSpPr>
        <p:sp>
          <p:nvSpPr>
            <p:cNvPr id="22" name="Right Triangle 21">
              <a:extLst>
                <a:ext uri="{FF2B5EF4-FFF2-40B4-BE49-F238E27FC236}">
                  <a16:creationId xmlns:a16="http://schemas.microsoft.com/office/drawing/2014/main" id="{36F7D609-5077-484E-AF01-FC7F1D5DE60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0093C097-2898-C14D-8324-52C6D209B7E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D8C92C3C-7F1E-0940-853B-93C7FEBC46D9}"/>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4694076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WHITE back cover">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9144000" cy="1655762"/>
          </a:xfrm>
        </p:spPr>
        <p:txBody>
          <a:bodyPr lIns="0" tIns="0" rIns="0" bIns="0" anchor="b">
            <a:normAutofit/>
          </a:bodyPr>
          <a:lstStyle>
            <a:lvl1pPr algn="l">
              <a:defRPr sz="4500" b="1">
                <a:solidFill>
                  <a:srgbClr val="2A177C"/>
                </a:solidFill>
              </a:defRPr>
            </a:lvl1pPr>
          </a:lstStyle>
          <a:p>
            <a:r>
              <a:rPr lang="es-ES" err="1"/>
              <a:t>Thank</a:t>
            </a:r>
            <a:r>
              <a:rPr lang="es-ES"/>
              <a:t> </a:t>
            </a:r>
            <a:r>
              <a:rPr lang="es-ES" err="1"/>
              <a:t>you</a:t>
            </a:r>
            <a:endParaRPr lang="es-ES"/>
          </a:p>
        </p:txBody>
      </p:sp>
      <p:pic>
        <p:nvPicPr>
          <p:cNvPr id="5" name="Picture 4">
            <a:extLst>
              <a:ext uri="{FF2B5EF4-FFF2-40B4-BE49-F238E27FC236}">
                <a16:creationId xmlns:a16="http://schemas.microsoft.com/office/drawing/2014/main" id="{4EC7CD6F-F468-A94B-908E-16A747CDF265}"/>
              </a:ext>
            </a:extLst>
          </p:cNvPr>
          <p:cNvPicPr>
            <a:picLocks noChangeAspect="1"/>
          </p:cNvPicPr>
          <p:nvPr userDrawn="1"/>
        </p:nvPicPr>
        <p:blipFill rotWithShape="1">
          <a:blip r:embed="rId2"/>
          <a:srcRect t="15350" r="6928" b="7638"/>
          <a:stretch/>
        </p:blipFill>
        <p:spPr>
          <a:xfrm>
            <a:off x="5822731" y="-1"/>
            <a:ext cx="6369269" cy="6858001"/>
          </a:xfrm>
          <a:prstGeom prst="rect">
            <a:avLst/>
          </a:prstGeom>
        </p:spPr>
      </p:pic>
      <p:grpSp>
        <p:nvGrpSpPr>
          <p:cNvPr id="9" name="Group 8">
            <a:extLst>
              <a:ext uri="{FF2B5EF4-FFF2-40B4-BE49-F238E27FC236}">
                <a16:creationId xmlns:a16="http://schemas.microsoft.com/office/drawing/2014/main" id="{3BADC50B-81D5-B242-B95B-BD741457FBE6}"/>
              </a:ext>
            </a:extLst>
          </p:cNvPr>
          <p:cNvGrpSpPr/>
          <p:nvPr userDrawn="1"/>
        </p:nvGrpSpPr>
        <p:grpSpPr>
          <a:xfrm flipH="1">
            <a:off x="-1531" y="6359076"/>
            <a:ext cx="3434400" cy="498925"/>
            <a:chOff x="8756375" y="6359076"/>
            <a:chExt cx="3435625" cy="498925"/>
          </a:xfrm>
        </p:grpSpPr>
        <p:sp>
          <p:nvSpPr>
            <p:cNvPr id="10" name="Right Triangle 9">
              <a:extLst>
                <a:ext uri="{FF2B5EF4-FFF2-40B4-BE49-F238E27FC236}">
                  <a16:creationId xmlns:a16="http://schemas.microsoft.com/office/drawing/2014/main" id="{5B002874-A4E4-8842-A5A9-BC02B4069AFD}"/>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ium 10">
              <a:extLst>
                <a:ext uri="{FF2B5EF4-FFF2-40B4-BE49-F238E27FC236}">
                  <a16:creationId xmlns:a16="http://schemas.microsoft.com/office/drawing/2014/main" id="{8A053C73-43A1-B14A-B116-E1BBB859D83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16FDAC89-C8AE-DC4F-A0B2-9561B6E4B713}"/>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849025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with light log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7" name="Picture 16">
            <a:extLst>
              <a:ext uri="{FF2B5EF4-FFF2-40B4-BE49-F238E27FC236}">
                <a16:creationId xmlns:a16="http://schemas.microsoft.com/office/drawing/2014/main" id="{417E2B17-33EB-AC45-BCD9-E175CA1698DF}"/>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2" name="Group 1">
            <a:extLst>
              <a:ext uri="{FF2B5EF4-FFF2-40B4-BE49-F238E27FC236}">
                <a16:creationId xmlns:a16="http://schemas.microsoft.com/office/drawing/2014/main" id="{C4A37303-1CC6-7041-8E46-A482D2D5892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EA666AD-4D46-484B-B4D9-08816307841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15812B6C-FEE3-B947-AA3E-B400F59A83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58ED08C-6AA8-974C-A27C-41FEA9506ABE}"/>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408210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1"/>
            <a:ext cx="11354186"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C36A4296-3008-6F40-8B27-DE9B3D0534B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7454414C-F35C-864C-92D2-A41FD8F1D5B1}"/>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0" name="Picture 9">
            <a:extLst>
              <a:ext uri="{FF2B5EF4-FFF2-40B4-BE49-F238E27FC236}">
                <a16:creationId xmlns:a16="http://schemas.microsoft.com/office/drawing/2014/main" id="{B7CE29CE-2CDD-854F-8DCE-729DE87C9103}"/>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DB2E1ADA-BD7D-EC48-AED3-DF4F6F2E42C9}"/>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C5D1EB17-3388-A149-9D2E-C4A9CA2212D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EE061782-9F63-C54C-8142-4D5FB7A1CCC7}"/>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49121248-34A6-7848-831F-B54479BE2CC3}"/>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07403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xt + image">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317500" y="1654751"/>
            <a:ext cx="4564743" cy="4373618"/>
          </a:xfrm>
        </p:spPr>
        <p:txBody>
          <a:bodyPr>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 </a:t>
            </a:r>
            <a:r>
              <a:rPr lang="es-ES" err="1"/>
              <a:t>or</a:t>
            </a:r>
            <a:r>
              <a:rPr lang="es-ES"/>
              <a:t> </a:t>
            </a:r>
            <a:r>
              <a:rPr lang="es-ES" err="1"/>
              <a:t>custom</a:t>
            </a:r>
            <a:r>
              <a:rPr lang="es-ES"/>
              <a:t> </a:t>
            </a:r>
            <a:r>
              <a:rPr lang="es-ES" err="1"/>
              <a:t>content</a:t>
            </a:r>
            <a:endParaRPr lang="es-ES"/>
          </a:p>
        </p:txBody>
      </p:sp>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5159828" y="1654751"/>
            <a:ext cx="6507397" cy="4373618"/>
          </a:xfrm>
        </p:spPr>
        <p:txBody>
          <a:bodyPr anchor="ctr"/>
          <a:lstStyle>
            <a:lvl1pPr marL="0" indent="0" algn="ctr">
              <a:buNone/>
              <a:defRPr>
                <a:solidFill>
                  <a:srgbClr val="4E4E51"/>
                </a:solidFill>
              </a:defRPr>
            </a:lvl1pPr>
          </a:lstStyle>
          <a:p>
            <a:r>
              <a:rPr lang="en-US"/>
              <a:t>Click icon to add picture</a:t>
            </a:r>
            <a:endParaRPr lang="es-ES"/>
          </a:p>
        </p:txBody>
      </p:sp>
      <p:sp>
        <p:nvSpPr>
          <p:cNvPr id="13" name="Slide Number Placeholder 5">
            <a:extLst>
              <a:ext uri="{FF2B5EF4-FFF2-40B4-BE49-F238E27FC236}">
                <a16:creationId xmlns:a16="http://schemas.microsoft.com/office/drawing/2014/main" id="{8BC1A2C6-876C-D84A-BBDE-E51C15988496}"/>
              </a:ext>
            </a:extLst>
          </p:cNvPr>
          <p:cNvSpPr>
            <a:spLocks noGrp="1"/>
          </p:cNvSpPr>
          <p:nvPr>
            <p:ph type="sldNum" sz="quarter" idx="14"/>
          </p:nvPr>
        </p:nvSpPr>
        <p:spPr>
          <a:xfrm>
            <a:off x="9144000" y="6356350"/>
            <a:ext cx="2743200" cy="365125"/>
          </a:xfrm>
        </p:spPr>
        <p:txBody>
          <a:bodyPr/>
          <a:lstStyle/>
          <a:p>
            <a:fld id="{6F75E9E8-232C-4AE7-ABE1-C7018BDE6178}" type="slidenum">
              <a:rPr lang="en-GB" smtClean="0"/>
              <a:t>‹#›</a:t>
            </a:fld>
            <a:endParaRPr lang="en-GB"/>
          </a:p>
        </p:txBody>
      </p:sp>
      <p:sp>
        <p:nvSpPr>
          <p:cNvPr id="2" name="Title 1">
            <a:extLst>
              <a:ext uri="{FF2B5EF4-FFF2-40B4-BE49-F238E27FC236}">
                <a16:creationId xmlns:a16="http://schemas.microsoft.com/office/drawing/2014/main" id="{E4F2E585-D127-2D4A-8CA9-6AEF4F59A4E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6E9BA26F-B3A7-264A-BB17-F95CF502215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6042CCB3-28A6-7B48-B579-96DBDB82F079}"/>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1" name="Date Placeholder 3">
            <a:extLst>
              <a:ext uri="{FF2B5EF4-FFF2-40B4-BE49-F238E27FC236}">
                <a16:creationId xmlns:a16="http://schemas.microsoft.com/office/drawing/2014/main" id="{A0466209-2348-BA48-80E7-EEFA706D8878}"/>
              </a:ext>
            </a:extLst>
          </p:cNvPr>
          <p:cNvSpPr>
            <a:spLocks noGrp="1"/>
          </p:cNvSpPr>
          <p:nvPr>
            <p:ph type="dt" sz="half" idx="12"/>
          </p:nvPr>
        </p:nvSpPr>
        <p:spPr>
          <a:xfrm>
            <a:off x="304800" y="6356350"/>
            <a:ext cx="2743200" cy="365125"/>
          </a:xfrm>
        </p:spPr>
        <p:txBody>
          <a:bodyPr/>
          <a:lstStyle/>
          <a:p>
            <a:endParaRPr lang="en-GB"/>
          </a:p>
        </p:txBody>
      </p:sp>
      <p:sp>
        <p:nvSpPr>
          <p:cNvPr id="12" name="Footer Placeholder 4">
            <a:extLst>
              <a:ext uri="{FF2B5EF4-FFF2-40B4-BE49-F238E27FC236}">
                <a16:creationId xmlns:a16="http://schemas.microsoft.com/office/drawing/2014/main" id="{F5B14F46-F9B8-0048-A694-7CA5F0F9900B}"/>
              </a:ext>
            </a:extLst>
          </p:cNvPr>
          <p:cNvSpPr>
            <a:spLocks noGrp="1"/>
          </p:cNvSpPr>
          <p:nvPr>
            <p:ph type="ftr" sz="quarter" idx="13"/>
          </p:nvPr>
        </p:nvSpPr>
        <p:spPr>
          <a:xfrm>
            <a:off x="4038600" y="6356350"/>
            <a:ext cx="4114800" cy="365125"/>
          </a:xfrm>
        </p:spPr>
        <p:txBody>
          <a:bodyPr/>
          <a:lstStyle>
            <a:lvl1pPr>
              <a:defRPr>
                <a:solidFill>
                  <a:schemeClr val="bg1"/>
                </a:solidFill>
              </a:defRPr>
            </a:lvl1pPr>
          </a:lstStyle>
          <a:p>
            <a:endParaRPr lang="en-GB"/>
          </a:p>
        </p:txBody>
      </p:sp>
      <p:grpSp>
        <p:nvGrpSpPr>
          <p:cNvPr id="16" name="Group 15">
            <a:extLst>
              <a:ext uri="{FF2B5EF4-FFF2-40B4-BE49-F238E27FC236}">
                <a16:creationId xmlns:a16="http://schemas.microsoft.com/office/drawing/2014/main" id="{45819129-2B2D-4541-9BD9-14A770A59FBC}"/>
              </a:ext>
            </a:extLst>
          </p:cNvPr>
          <p:cNvGrpSpPr/>
          <p:nvPr userDrawn="1"/>
        </p:nvGrpSpPr>
        <p:grpSpPr>
          <a:xfrm>
            <a:off x="8756375" y="6359076"/>
            <a:ext cx="3435625" cy="498925"/>
            <a:chOff x="8756375" y="6359076"/>
            <a:chExt cx="3435625" cy="498925"/>
          </a:xfrm>
        </p:grpSpPr>
        <p:sp>
          <p:nvSpPr>
            <p:cNvPr id="17" name="Right Triangle 16">
              <a:extLst>
                <a:ext uri="{FF2B5EF4-FFF2-40B4-BE49-F238E27FC236}">
                  <a16:creationId xmlns:a16="http://schemas.microsoft.com/office/drawing/2014/main" id="{E9290AFA-0D3E-F148-B59F-2FB9A6D6D25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CC97A9FF-D662-204D-9C9D-B9B47D2FA29C}"/>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792691F7-35F9-944E-ADCB-30E640DAC3C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7957841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46F66CA-FBF2-4F65-AC06-21B9CB4D55CD}"/>
              </a:ext>
            </a:extLst>
          </p:cNvPr>
          <p:cNvSpPr>
            <a:spLocks noGrp="1"/>
          </p:cNvSpPr>
          <p:nvPr>
            <p:ph type="title"/>
          </p:nvPr>
        </p:nvSpPr>
        <p:spPr/>
        <p:txBody>
          <a:bodyPr/>
          <a:lstStyle/>
          <a:p>
            <a:r>
              <a:rPr lang="zh-TW" altLang="en-US"/>
              <a:t>按一下以編輯母片標題樣式</a:t>
            </a:r>
            <a:endParaRPr lang="zh-HK" altLang="en-US"/>
          </a:p>
        </p:txBody>
      </p:sp>
      <p:sp>
        <p:nvSpPr>
          <p:cNvPr id="3" name="內容版面配置區 2">
            <a:extLst>
              <a:ext uri="{FF2B5EF4-FFF2-40B4-BE49-F238E27FC236}">
                <a16:creationId xmlns:a16="http://schemas.microsoft.com/office/drawing/2014/main" id="{AB6B6DB1-2FE6-440A-A27B-84BA45DE3D61}"/>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AA8E54E6-2BCD-436F-8EB3-60A3768AE80F}"/>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5" name="頁尾版面配置區 4">
            <a:extLst>
              <a:ext uri="{FF2B5EF4-FFF2-40B4-BE49-F238E27FC236}">
                <a16:creationId xmlns:a16="http://schemas.microsoft.com/office/drawing/2014/main" id="{48D35731-6B5E-4439-A586-101483BE8EA1}"/>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70C489E1-0E06-4B54-9873-158341801BA4}"/>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27146504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6E1E4AB-3D4E-40E1-912D-0C355CD702D9}"/>
              </a:ext>
            </a:extLst>
          </p:cNvPr>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endParaRPr lang="zh-HK" altLang="en-US"/>
          </a:p>
        </p:txBody>
      </p:sp>
      <p:sp>
        <p:nvSpPr>
          <p:cNvPr id="3" name="文字版面配置區 2">
            <a:extLst>
              <a:ext uri="{FF2B5EF4-FFF2-40B4-BE49-F238E27FC236}">
                <a16:creationId xmlns:a16="http://schemas.microsoft.com/office/drawing/2014/main" id="{3BE5E18C-9450-4F97-AF52-8B6F100ECF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日期版面配置區 3">
            <a:extLst>
              <a:ext uri="{FF2B5EF4-FFF2-40B4-BE49-F238E27FC236}">
                <a16:creationId xmlns:a16="http://schemas.microsoft.com/office/drawing/2014/main" id="{4763E4AF-20AD-44B5-8003-B5CE2EB5C94E}"/>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5" name="頁尾版面配置區 4">
            <a:extLst>
              <a:ext uri="{FF2B5EF4-FFF2-40B4-BE49-F238E27FC236}">
                <a16:creationId xmlns:a16="http://schemas.microsoft.com/office/drawing/2014/main" id="{75F43790-CCE9-4A45-B8DD-649990BAB38F}"/>
              </a:ext>
            </a:extLst>
          </p:cNvPr>
          <p:cNvSpPr>
            <a:spLocks noGrp="1"/>
          </p:cNvSpPr>
          <p:nvPr>
            <p:ph type="ftr" sz="quarter" idx="11"/>
          </p:nvPr>
        </p:nvSpPr>
        <p:spPr/>
        <p:txBody>
          <a:bodyPr/>
          <a:lstStyle/>
          <a:p>
            <a:endParaRPr lang="zh-HK" altLang="en-US"/>
          </a:p>
        </p:txBody>
      </p:sp>
      <p:sp>
        <p:nvSpPr>
          <p:cNvPr id="6" name="投影片編號版面配置區 5">
            <a:extLst>
              <a:ext uri="{FF2B5EF4-FFF2-40B4-BE49-F238E27FC236}">
                <a16:creationId xmlns:a16="http://schemas.microsoft.com/office/drawing/2014/main" id="{0DABAE02-98F9-4B7F-87F1-E78FA682A6E3}"/>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7294810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8B148DD-B6AF-407A-B508-15A743056C38}"/>
              </a:ext>
            </a:extLst>
          </p:cNvPr>
          <p:cNvSpPr>
            <a:spLocks noGrp="1"/>
          </p:cNvSpPr>
          <p:nvPr>
            <p:ph type="title"/>
          </p:nvPr>
        </p:nvSpPr>
        <p:spPr/>
        <p:txBody>
          <a:bodyPr/>
          <a:lstStyle/>
          <a:p>
            <a:r>
              <a:rPr lang="zh-TW" altLang="en-US"/>
              <a:t>按一下以編輯母片標題樣式</a:t>
            </a:r>
            <a:endParaRPr lang="zh-HK" altLang="en-US"/>
          </a:p>
        </p:txBody>
      </p:sp>
      <p:sp>
        <p:nvSpPr>
          <p:cNvPr id="3" name="內容版面配置區 2">
            <a:extLst>
              <a:ext uri="{FF2B5EF4-FFF2-40B4-BE49-F238E27FC236}">
                <a16:creationId xmlns:a16="http://schemas.microsoft.com/office/drawing/2014/main" id="{B68C2925-92C3-4E75-B0E7-C546892DBA9D}"/>
              </a:ext>
            </a:extLst>
          </p:cNvPr>
          <p:cNvSpPr>
            <a:spLocks noGrp="1"/>
          </p:cNvSpPr>
          <p:nvPr>
            <p:ph sz="half" idx="1"/>
          </p:nvPr>
        </p:nvSpPr>
        <p:spPr>
          <a:xfrm>
            <a:off x="838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內容版面配置區 3">
            <a:extLst>
              <a:ext uri="{FF2B5EF4-FFF2-40B4-BE49-F238E27FC236}">
                <a16:creationId xmlns:a16="http://schemas.microsoft.com/office/drawing/2014/main" id="{83131B03-78BF-48C6-A1BF-1B66699F73EC}"/>
              </a:ext>
            </a:extLst>
          </p:cNvPr>
          <p:cNvSpPr>
            <a:spLocks noGrp="1"/>
          </p:cNvSpPr>
          <p:nvPr>
            <p:ph sz="half" idx="2"/>
          </p:nvPr>
        </p:nvSpPr>
        <p:spPr>
          <a:xfrm>
            <a:off x="6172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5" name="日期版面配置區 4">
            <a:extLst>
              <a:ext uri="{FF2B5EF4-FFF2-40B4-BE49-F238E27FC236}">
                <a16:creationId xmlns:a16="http://schemas.microsoft.com/office/drawing/2014/main" id="{E7ED1CC8-3A41-443B-A3AF-6A901F84DB52}"/>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6" name="頁尾版面配置區 5">
            <a:extLst>
              <a:ext uri="{FF2B5EF4-FFF2-40B4-BE49-F238E27FC236}">
                <a16:creationId xmlns:a16="http://schemas.microsoft.com/office/drawing/2014/main" id="{5DBF57EC-536F-409C-8425-EBBB3513FE54}"/>
              </a:ext>
            </a:extLst>
          </p:cNvPr>
          <p:cNvSpPr>
            <a:spLocks noGrp="1"/>
          </p:cNvSpPr>
          <p:nvPr>
            <p:ph type="ftr" sz="quarter" idx="11"/>
          </p:nvPr>
        </p:nvSpPr>
        <p:spPr/>
        <p:txBody>
          <a:bodyPr/>
          <a:lstStyle/>
          <a:p>
            <a:endParaRPr lang="zh-HK" altLang="en-US"/>
          </a:p>
        </p:txBody>
      </p:sp>
      <p:sp>
        <p:nvSpPr>
          <p:cNvPr id="7" name="投影片編號版面配置區 6">
            <a:extLst>
              <a:ext uri="{FF2B5EF4-FFF2-40B4-BE49-F238E27FC236}">
                <a16:creationId xmlns:a16="http://schemas.microsoft.com/office/drawing/2014/main" id="{52ED0392-9A69-452F-89E1-545DE2D516DE}"/>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41826955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46978CD-CAD4-4357-82E5-8852344ECF99}"/>
              </a:ext>
            </a:extLst>
          </p:cNvPr>
          <p:cNvSpPr>
            <a:spLocks noGrp="1"/>
          </p:cNvSpPr>
          <p:nvPr>
            <p:ph type="title"/>
          </p:nvPr>
        </p:nvSpPr>
        <p:spPr>
          <a:xfrm>
            <a:off x="839788" y="365125"/>
            <a:ext cx="10515600" cy="1325563"/>
          </a:xfrm>
        </p:spPr>
        <p:txBody>
          <a:bodyPr/>
          <a:lstStyle/>
          <a:p>
            <a:r>
              <a:rPr lang="zh-TW" altLang="en-US"/>
              <a:t>按一下以編輯母片標題樣式</a:t>
            </a:r>
            <a:endParaRPr lang="zh-HK" altLang="en-US"/>
          </a:p>
        </p:txBody>
      </p:sp>
      <p:sp>
        <p:nvSpPr>
          <p:cNvPr id="3" name="文字版面配置區 2">
            <a:extLst>
              <a:ext uri="{FF2B5EF4-FFF2-40B4-BE49-F238E27FC236}">
                <a16:creationId xmlns:a16="http://schemas.microsoft.com/office/drawing/2014/main" id="{CB4815B8-85B5-4DD8-8AD8-D7785193B7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a:extLst>
              <a:ext uri="{FF2B5EF4-FFF2-40B4-BE49-F238E27FC236}">
                <a16:creationId xmlns:a16="http://schemas.microsoft.com/office/drawing/2014/main" id="{3AB17D3C-D725-40F7-A967-C980FC309910}"/>
              </a:ext>
            </a:extLst>
          </p:cNvPr>
          <p:cNvSpPr>
            <a:spLocks noGrp="1"/>
          </p:cNvSpPr>
          <p:nvPr>
            <p:ph sz="half" idx="2"/>
          </p:nvPr>
        </p:nvSpPr>
        <p:spPr>
          <a:xfrm>
            <a:off x="839788" y="2505075"/>
            <a:ext cx="5157787"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5" name="文字版面配置區 4">
            <a:extLst>
              <a:ext uri="{FF2B5EF4-FFF2-40B4-BE49-F238E27FC236}">
                <a16:creationId xmlns:a16="http://schemas.microsoft.com/office/drawing/2014/main" id="{5BB372A9-FB3F-4816-874C-FF8EE9B6F4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a:extLst>
              <a:ext uri="{FF2B5EF4-FFF2-40B4-BE49-F238E27FC236}">
                <a16:creationId xmlns:a16="http://schemas.microsoft.com/office/drawing/2014/main" id="{55D208C1-C1AC-414B-AC66-CE2C5445929F}"/>
              </a:ext>
            </a:extLst>
          </p:cNvPr>
          <p:cNvSpPr>
            <a:spLocks noGrp="1"/>
          </p:cNvSpPr>
          <p:nvPr>
            <p:ph sz="quarter" idx="4"/>
          </p:nvPr>
        </p:nvSpPr>
        <p:spPr>
          <a:xfrm>
            <a:off x="6172200" y="2505075"/>
            <a:ext cx="5183188"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7" name="日期版面配置區 6">
            <a:extLst>
              <a:ext uri="{FF2B5EF4-FFF2-40B4-BE49-F238E27FC236}">
                <a16:creationId xmlns:a16="http://schemas.microsoft.com/office/drawing/2014/main" id="{0EF55761-332B-4615-B029-6486580CDF96}"/>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8" name="頁尾版面配置區 7">
            <a:extLst>
              <a:ext uri="{FF2B5EF4-FFF2-40B4-BE49-F238E27FC236}">
                <a16:creationId xmlns:a16="http://schemas.microsoft.com/office/drawing/2014/main" id="{5F171A99-94C2-413C-A751-B65EEA9BAE67}"/>
              </a:ext>
            </a:extLst>
          </p:cNvPr>
          <p:cNvSpPr>
            <a:spLocks noGrp="1"/>
          </p:cNvSpPr>
          <p:nvPr>
            <p:ph type="ftr" sz="quarter" idx="11"/>
          </p:nvPr>
        </p:nvSpPr>
        <p:spPr/>
        <p:txBody>
          <a:bodyPr/>
          <a:lstStyle/>
          <a:p>
            <a:endParaRPr lang="zh-HK" altLang="en-US"/>
          </a:p>
        </p:txBody>
      </p:sp>
      <p:sp>
        <p:nvSpPr>
          <p:cNvPr id="9" name="投影片編號版面配置區 8">
            <a:extLst>
              <a:ext uri="{FF2B5EF4-FFF2-40B4-BE49-F238E27FC236}">
                <a16:creationId xmlns:a16="http://schemas.microsoft.com/office/drawing/2014/main" id="{44BC2A3E-1AD0-4A51-8A25-8D905F521C1A}"/>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8358676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C12C5C5-574B-4338-A93D-0FA8387E8B17}"/>
              </a:ext>
            </a:extLst>
          </p:cNvPr>
          <p:cNvSpPr>
            <a:spLocks noGrp="1"/>
          </p:cNvSpPr>
          <p:nvPr>
            <p:ph type="title"/>
          </p:nvPr>
        </p:nvSpPr>
        <p:spPr/>
        <p:txBody>
          <a:bodyPr/>
          <a:lstStyle/>
          <a:p>
            <a:r>
              <a:rPr lang="zh-TW" altLang="en-US"/>
              <a:t>按一下以編輯母片標題樣式</a:t>
            </a:r>
            <a:endParaRPr lang="zh-HK" altLang="en-US"/>
          </a:p>
        </p:txBody>
      </p:sp>
      <p:sp>
        <p:nvSpPr>
          <p:cNvPr id="3" name="日期版面配置區 2">
            <a:extLst>
              <a:ext uri="{FF2B5EF4-FFF2-40B4-BE49-F238E27FC236}">
                <a16:creationId xmlns:a16="http://schemas.microsoft.com/office/drawing/2014/main" id="{FE327C30-BBF8-4D12-9C47-F66CE1E94C9E}"/>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4" name="頁尾版面配置區 3">
            <a:extLst>
              <a:ext uri="{FF2B5EF4-FFF2-40B4-BE49-F238E27FC236}">
                <a16:creationId xmlns:a16="http://schemas.microsoft.com/office/drawing/2014/main" id="{CD8BBF72-5A84-4234-825E-2B367D39DF94}"/>
              </a:ext>
            </a:extLst>
          </p:cNvPr>
          <p:cNvSpPr>
            <a:spLocks noGrp="1"/>
          </p:cNvSpPr>
          <p:nvPr>
            <p:ph type="ftr" sz="quarter" idx="11"/>
          </p:nvPr>
        </p:nvSpPr>
        <p:spPr/>
        <p:txBody>
          <a:bodyPr/>
          <a:lstStyle/>
          <a:p>
            <a:endParaRPr lang="zh-HK" altLang="en-US"/>
          </a:p>
        </p:txBody>
      </p:sp>
      <p:sp>
        <p:nvSpPr>
          <p:cNvPr id="5" name="投影片編號版面配置區 4">
            <a:extLst>
              <a:ext uri="{FF2B5EF4-FFF2-40B4-BE49-F238E27FC236}">
                <a16:creationId xmlns:a16="http://schemas.microsoft.com/office/drawing/2014/main" id="{11E04996-1580-4218-A755-2F458A7528A4}"/>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42231313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E5FFB44D-688A-4D8B-81AF-245129458AEE}"/>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3" name="頁尾版面配置區 2">
            <a:extLst>
              <a:ext uri="{FF2B5EF4-FFF2-40B4-BE49-F238E27FC236}">
                <a16:creationId xmlns:a16="http://schemas.microsoft.com/office/drawing/2014/main" id="{F4EE0706-388D-4B94-9B00-6D3A96194311}"/>
              </a:ext>
            </a:extLst>
          </p:cNvPr>
          <p:cNvSpPr>
            <a:spLocks noGrp="1"/>
          </p:cNvSpPr>
          <p:nvPr>
            <p:ph type="ftr" sz="quarter" idx="11"/>
          </p:nvPr>
        </p:nvSpPr>
        <p:spPr/>
        <p:txBody>
          <a:bodyPr/>
          <a:lstStyle/>
          <a:p>
            <a:endParaRPr lang="zh-HK" altLang="en-US"/>
          </a:p>
        </p:txBody>
      </p:sp>
      <p:sp>
        <p:nvSpPr>
          <p:cNvPr id="4" name="投影片編號版面配置區 3">
            <a:extLst>
              <a:ext uri="{FF2B5EF4-FFF2-40B4-BE49-F238E27FC236}">
                <a16:creationId xmlns:a16="http://schemas.microsoft.com/office/drawing/2014/main" id="{96BCDA65-2F35-4A26-90F1-13A84B3EB878}"/>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12290109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317595E-783B-4976-B36C-92F7F8620473}"/>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endParaRPr lang="zh-HK" altLang="en-US"/>
          </a:p>
        </p:txBody>
      </p:sp>
      <p:sp>
        <p:nvSpPr>
          <p:cNvPr id="3" name="內容版面配置區 2">
            <a:extLst>
              <a:ext uri="{FF2B5EF4-FFF2-40B4-BE49-F238E27FC236}">
                <a16:creationId xmlns:a16="http://schemas.microsoft.com/office/drawing/2014/main" id="{FA1033C5-3C85-4731-829B-68A2609684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文字版面配置區 3">
            <a:extLst>
              <a:ext uri="{FF2B5EF4-FFF2-40B4-BE49-F238E27FC236}">
                <a16:creationId xmlns:a16="http://schemas.microsoft.com/office/drawing/2014/main" id="{01771451-13BE-4421-A83B-94ED8CE1F8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8F646693-5580-4BCD-B3D7-99668BD32F06}"/>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6" name="頁尾版面配置區 5">
            <a:extLst>
              <a:ext uri="{FF2B5EF4-FFF2-40B4-BE49-F238E27FC236}">
                <a16:creationId xmlns:a16="http://schemas.microsoft.com/office/drawing/2014/main" id="{77A47272-717F-4BB6-A60C-C6B86427985E}"/>
              </a:ext>
            </a:extLst>
          </p:cNvPr>
          <p:cNvSpPr>
            <a:spLocks noGrp="1"/>
          </p:cNvSpPr>
          <p:nvPr>
            <p:ph type="ftr" sz="quarter" idx="11"/>
          </p:nvPr>
        </p:nvSpPr>
        <p:spPr/>
        <p:txBody>
          <a:bodyPr/>
          <a:lstStyle/>
          <a:p>
            <a:endParaRPr lang="zh-HK" altLang="en-US"/>
          </a:p>
        </p:txBody>
      </p:sp>
      <p:sp>
        <p:nvSpPr>
          <p:cNvPr id="7" name="投影片編號版面配置區 6">
            <a:extLst>
              <a:ext uri="{FF2B5EF4-FFF2-40B4-BE49-F238E27FC236}">
                <a16:creationId xmlns:a16="http://schemas.microsoft.com/office/drawing/2014/main" id="{C35D680D-19FD-4AB0-ABED-8B06EE0DE594}"/>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39828847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9FA090A-4DD0-48FA-8AF7-5183E291E9C4}"/>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endParaRPr lang="zh-HK" altLang="en-US"/>
          </a:p>
        </p:txBody>
      </p:sp>
      <p:sp>
        <p:nvSpPr>
          <p:cNvPr id="3" name="圖片版面配置區 2">
            <a:extLst>
              <a:ext uri="{FF2B5EF4-FFF2-40B4-BE49-F238E27FC236}">
                <a16:creationId xmlns:a16="http://schemas.microsoft.com/office/drawing/2014/main" id="{F5FDE8E3-82D9-4311-B159-7E57C61029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HK" altLang="en-US"/>
          </a:p>
        </p:txBody>
      </p:sp>
      <p:sp>
        <p:nvSpPr>
          <p:cNvPr id="4" name="文字版面配置區 3">
            <a:extLst>
              <a:ext uri="{FF2B5EF4-FFF2-40B4-BE49-F238E27FC236}">
                <a16:creationId xmlns:a16="http://schemas.microsoft.com/office/drawing/2014/main" id="{69C1EAF2-FAD8-46B1-9F5A-25FF8446FB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4DF42FBA-F1AC-4D1A-A790-975BC02FBE74}"/>
              </a:ext>
            </a:extLst>
          </p:cNvPr>
          <p:cNvSpPr>
            <a:spLocks noGrp="1"/>
          </p:cNvSpPr>
          <p:nvPr>
            <p:ph type="dt" sz="half" idx="10"/>
          </p:nvPr>
        </p:nvSpPr>
        <p:spPr/>
        <p:txBody>
          <a:bodyPr/>
          <a:lstStyle/>
          <a:p>
            <a:fld id="{D2E8509E-34FE-4FAB-A35C-D2F8D98908D4}" type="datetimeFigureOut">
              <a:rPr lang="zh-HK" altLang="en-US" smtClean="0"/>
              <a:t>14/6/2022</a:t>
            </a:fld>
            <a:endParaRPr lang="zh-HK" altLang="en-US"/>
          </a:p>
        </p:txBody>
      </p:sp>
      <p:sp>
        <p:nvSpPr>
          <p:cNvPr id="6" name="頁尾版面配置區 5">
            <a:extLst>
              <a:ext uri="{FF2B5EF4-FFF2-40B4-BE49-F238E27FC236}">
                <a16:creationId xmlns:a16="http://schemas.microsoft.com/office/drawing/2014/main" id="{9774045F-EA13-491E-B68B-55BC86E55892}"/>
              </a:ext>
            </a:extLst>
          </p:cNvPr>
          <p:cNvSpPr>
            <a:spLocks noGrp="1"/>
          </p:cNvSpPr>
          <p:nvPr>
            <p:ph type="ftr" sz="quarter" idx="11"/>
          </p:nvPr>
        </p:nvSpPr>
        <p:spPr/>
        <p:txBody>
          <a:bodyPr/>
          <a:lstStyle/>
          <a:p>
            <a:endParaRPr lang="zh-HK" altLang="en-US"/>
          </a:p>
        </p:txBody>
      </p:sp>
      <p:sp>
        <p:nvSpPr>
          <p:cNvPr id="7" name="投影片編號版面配置區 6">
            <a:extLst>
              <a:ext uri="{FF2B5EF4-FFF2-40B4-BE49-F238E27FC236}">
                <a16:creationId xmlns:a16="http://schemas.microsoft.com/office/drawing/2014/main" id="{CA1C7576-F80E-4FDB-8F29-0A96AD2C54D2}"/>
              </a:ext>
            </a:extLst>
          </p:cNvPr>
          <p:cNvSpPr>
            <a:spLocks noGrp="1"/>
          </p:cNvSpPr>
          <p:nvPr>
            <p:ph type="sldNum" sz="quarter" idx="12"/>
          </p:nvPr>
        </p:nvSpPr>
        <p:spPr/>
        <p:txBody>
          <a:body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16199317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8A08FAFE-0AB2-4D25-BB88-FF1B539CA5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endParaRPr lang="zh-HK" altLang="en-US"/>
          </a:p>
        </p:txBody>
      </p:sp>
      <p:sp>
        <p:nvSpPr>
          <p:cNvPr id="3" name="文字版面配置區 2">
            <a:extLst>
              <a:ext uri="{FF2B5EF4-FFF2-40B4-BE49-F238E27FC236}">
                <a16:creationId xmlns:a16="http://schemas.microsoft.com/office/drawing/2014/main" id="{4F5381C5-D938-40DD-8E80-86B7473D54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4" name="日期版面配置區 3">
            <a:extLst>
              <a:ext uri="{FF2B5EF4-FFF2-40B4-BE49-F238E27FC236}">
                <a16:creationId xmlns:a16="http://schemas.microsoft.com/office/drawing/2014/main" id="{38685F32-95DF-42A5-86A6-85F31FCD28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E8509E-34FE-4FAB-A35C-D2F8D98908D4}" type="datetimeFigureOut">
              <a:rPr lang="zh-HK" altLang="en-US" smtClean="0"/>
              <a:t>14/6/2022</a:t>
            </a:fld>
            <a:endParaRPr lang="zh-HK" altLang="en-US"/>
          </a:p>
        </p:txBody>
      </p:sp>
      <p:sp>
        <p:nvSpPr>
          <p:cNvPr id="5" name="頁尾版面配置區 4">
            <a:extLst>
              <a:ext uri="{FF2B5EF4-FFF2-40B4-BE49-F238E27FC236}">
                <a16:creationId xmlns:a16="http://schemas.microsoft.com/office/drawing/2014/main" id="{CF858019-63E9-4392-8312-A52EAC4087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投影片編號版面配置區 5">
            <a:extLst>
              <a:ext uri="{FF2B5EF4-FFF2-40B4-BE49-F238E27FC236}">
                <a16:creationId xmlns:a16="http://schemas.microsoft.com/office/drawing/2014/main" id="{4ADCA05D-7B74-4B7A-8B2B-A1844AE622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9C06A-498F-4E7A-BE5E-CF471DC76473}" type="slidenum">
              <a:rPr lang="zh-HK" altLang="en-US" smtClean="0"/>
              <a:t>‹#›</a:t>
            </a:fld>
            <a:endParaRPr lang="zh-HK" altLang="en-US"/>
          </a:p>
        </p:txBody>
      </p:sp>
    </p:spTree>
    <p:extLst>
      <p:ext uri="{BB962C8B-B14F-4D97-AF65-F5344CB8AC3E}">
        <p14:creationId xmlns:p14="http://schemas.microsoft.com/office/powerpoint/2010/main" val="2653012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lgensol.com/en/index" TargetMode="External"/><Relationship Id="rId1"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hyperlink" Target="https://technews.tw/2022/06/14/panasonic-lges-468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enel.com/" TargetMode="Externa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infineon.com/cms/en/" TargetMode="Externa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se.com/ww/en/"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samsungsdi.com/" TargetMode="External"/><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09E7ED3-169B-F342-8751-2D071B7FDC0C}"/>
              </a:ext>
            </a:extLst>
          </p:cNvPr>
          <p:cNvSpPr>
            <a:spLocks noGrp="1"/>
          </p:cNvSpPr>
          <p:nvPr>
            <p:ph type="ctrTitle"/>
          </p:nvPr>
        </p:nvSpPr>
        <p:spPr/>
        <p:txBody>
          <a:bodyPr/>
          <a:lstStyle/>
          <a:p>
            <a:r>
              <a:rPr lang="en-US" dirty="0"/>
              <a:t>Fund Update</a:t>
            </a:r>
          </a:p>
        </p:txBody>
      </p:sp>
      <p:sp>
        <p:nvSpPr>
          <p:cNvPr id="6" name="Subtitle 5">
            <a:extLst>
              <a:ext uri="{FF2B5EF4-FFF2-40B4-BE49-F238E27FC236}">
                <a16:creationId xmlns:a16="http://schemas.microsoft.com/office/drawing/2014/main" id="{E0E66A43-ABCE-514E-A55A-1EEFF75BB5B5}"/>
              </a:ext>
            </a:extLst>
          </p:cNvPr>
          <p:cNvSpPr>
            <a:spLocks noGrp="1"/>
          </p:cNvSpPr>
          <p:nvPr>
            <p:ph type="subTitle" idx="1"/>
          </p:nvPr>
        </p:nvSpPr>
        <p:spPr/>
        <p:txBody>
          <a:bodyPr/>
          <a:lstStyle/>
          <a:p>
            <a:r>
              <a:rPr lang="en-US" dirty="0"/>
              <a:t>BlackRock Sustainable Energy Fund</a:t>
            </a:r>
          </a:p>
        </p:txBody>
      </p:sp>
      <p:sp>
        <p:nvSpPr>
          <p:cNvPr id="7" name="Text Placeholder 6">
            <a:extLst>
              <a:ext uri="{FF2B5EF4-FFF2-40B4-BE49-F238E27FC236}">
                <a16:creationId xmlns:a16="http://schemas.microsoft.com/office/drawing/2014/main" id="{1A0F06B3-71A6-FD48-8788-5A03CC7EF423}"/>
              </a:ext>
            </a:extLst>
          </p:cNvPr>
          <p:cNvSpPr>
            <a:spLocks noGrp="1"/>
          </p:cNvSpPr>
          <p:nvPr>
            <p:ph type="body" sz="quarter" idx="10"/>
          </p:nvPr>
        </p:nvSpPr>
        <p:spPr/>
        <p:txBody>
          <a:bodyPr/>
          <a:lstStyle/>
          <a:p>
            <a:r>
              <a:rPr lang="en-US" dirty="0"/>
              <a:t>15.06.2022</a:t>
            </a:r>
          </a:p>
        </p:txBody>
      </p:sp>
    </p:spTree>
    <p:extLst>
      <p:ext uri="{BB962C8B-B14F-4D97-AF65-F5344CB8AC3E}">
        <p14:creationId xmlns:p14="http://schemas.microsoft.com/office/powerpoint/2010/main" val="18304034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版面配置區 1">
            <a:extLst>
              <a:ext uri="{FF2B5EF4-FFF2-40B4-BE49-F238E27FC236}">
                <a16:creationId xmlns:a16="http://schemas.microsoft.com/office/drawing/2014/main" id="{A072B81F-6087-4269-831F-0FBEE74D4545}"/>
              </a:ext>
            </a:extLst>
          </p:cNvPr>
          <p:cNvSpPr>
            <a:spLocks noGrp="1"/>
          </p:cNvSpPr>
          <p:nvPr>
            <p:ph type="body" sz="quarter" idx="14"/>
          </p:nvPr>
        </p:nvSpPr>
        <p:spPr>
          <a:xfrm>
            <a:off x="311150" y="2114105"/>
            <a:ext cx="11354186" cy="3653308"/>
          </a:xfrm>
        </p:spPr>
        <p:txBody>
          <a:bodyPr/>
          <a:lstStyle/>
          <a:p>
            <a:r>
              <a:rPr lang="en-US" altLang="zh-HK" dirty="0"/>
              <a:t>LG Chem has three main business areas:</a:t>
            </a:r>
          </a:p>
          <a:p>
            <a:pPr lvl="1"/>
            <a:r>
              <a:rPr lang="en-US" altLang="zh-HK" dirty="0"/>
              <a:t>Basic materials and chemicals</a:t>
            </a:r>
          </a:p>
          <a:p>
            <a:pPr lvl="1"/>
            <a:r>
              <a:rPr lang="en-US" altLang="zh-HK" dirty="0"/>
              <a:t>Information technology and electronics materials</a:t>
            </a:r>
          </a:p>
          <a:p>
            <a:pPr lvl="1"/>
            <a:r>
              <a:rPr lang="en-US" altLang="zh-HK" u="sng" dirty="0"/>
              <a:t>Energy solutions</a:t>
            </a:r>
          </a:p>
          <a:p>
            <a:pPr lvl="1"/>
            <a:endParaRPr lang="en-US" altLang="zh-HK" dirty="0"/>
          </a:p>
          <a:p>
            <a:r>
              <a:rPr lang="en-US" altLang="zh-HK" dirty="0"/>
              <a:t>Their plant can produce enough cells per year to build between 50,000 and 200,000 battery packs for electric cars and hybrids such as the Chevrolet Volt by General Motors, the Ford Focus Electric, and upcoming plug-in electric vehicles from other carmakers.</a:t>
            </a:r>
          </a:p>
        </p:txBody>
      </p:sp>
      <p:sp>
        <p:nvSpPr>
          <p:cNvPr id="3" name="標題 2">
            <a:extLst>
              <a:ext uri="{FF2B5EF4-FFF2-40B4-BE49-F238E27FC236}">
                <a16:creationId xmlns:a16="http://schemas.microsoft.com/office/drawing/2014/main" id="{2F4F5CCC-6FC8-457D-B397-350A6E19C98D}"/>
              </a:ext>
            </a:extLst>
          </p:cNvPr>
          <p:cNvSpPr>
            <a:spLocks noGrp="1"/>
          </p:cNvSpPr>
          <p:nvPr>
            <p:ph type="title"/>
          </p:nvPr>
        </p:nvSpPr>
        <p:spPr/>
        <p:txBody>
          <a:bodyPr/>
          <a:lstStyle/>
          <a:p>
            <a:r>
              <a:rPr lang="en-US" altLang="zh-HK" dirty="0"/>
              <a:t>Top 10 holdings</a:t>
            </a:r>
            <a:endParaRPr lang="zh-HK" altLang="en-US" dirty="0"/>
          </a:p>
        </p:txBody>
      </p:sp>
      <p:sp>
        <p:nvSpPr>
          <p:cNvPr id="4" name="副標題 3">
            <a:extLst>
              <a:ext uri="{FF2B5EF4-FFF2-40B4-BE49-F238E27FC236}">
                <a16:creationId xmlns:a16="http://schemas.microsoft.com/office/drawing/2014/main" id="{BE1103F6-5DFE-4942-A594-17E7326D8A41}"/>
              </a:ext>
            </a:extLst>
          </p:cNvPr>
          <p:cNvSpPr>
            <a:spLocks noGrp="1"/>
          </p:cNvSpPr>
          <p:nvPr>
            <p:ph type="subTitle" idx="15"/>
          </p:nvPr>
        </p:nvSpPr>
        <p:spPr>
          <a:xfrm>
            <a:off x="311150" y="1484630"/>
            <a:ext cx="11569700" cy="412115"/>
          </a:xfrm>
        </p:spPr>
        <p:txBody>
          <a:bodyPr/>
          <a:lstStyle/>
          <a:p>
            <a:r>
              <a:rPr lang="en-US" altLang="zh-HK" dirty="0"/>
              <a:t>LG Chem Ltd. (051910.KS)</a:t>
            </a:r>
            <a:endParaRPr lang="zh-HK" altLang="en-US" dirty="0"/>
          </a:p>
        </p:txBody>
      </p:sp>
      <p:pic>
        <p:nvPicPr>
          <p:cNvPr id="14338" name="Picture 2" descr="LG Chem">
            <a:hlinkClick r:id="rId2"/>
            <a:extLst>
              <a:ext uri="{FF2B5EF4-FFF2-40B4-BE49-F238E27FC236}">
                <a16:creationId xmlns:a16="http://schemas.microsoft.com/office/drawing/2014/main" id="{820879E6-6960-4FAC-928B-06076FB864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5908826"/>
            <a:ext cx="1862109" cy="405711"/>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LGES宣布在美國打造圓柱形電池廠、2024年投產- 新聞- MoneyDJ理財網">
            <a:hlinkClick r:id="rId4"/>
            <a:extLst>
              <a:ext uri="{FF2B5EF4-FFF2-40B4-BE49-F238E27FC236}">
                <a16:creationId xmlns:a16="http://schemas.microsoft.com/office/drawing/2014/main" id="{C174C8A6-FDE8-4379-BE3D-1C9602EA4C4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269" t="46667" r="4999" b="35471"/>
          <a:stretch/>
        </p:blipFill>
        <p:spPr bwMode="auto">
          <a:xfrm>
            <a:off x="7798279" y="5767413"/>
            <a:ext cx="3471181" cy="540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4416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11</a:t>
            </a:fld>
            <a:endParaRPr lang="en-GB">
              <a:solidFill>
                <a:schemeClr val="bg1"/>
              </a:solidFill>
            </a:endParaRPr>
          </a:p>
        </p:txBody>
      </p:sp>
      <p:sp>
        <p:nvSpPr>
          <p:cNvPr id="4" name="Title 3">
            <a:extLst>
              <a:ext uri="{FF2B5EF4-FFF2-40B4-BE49-F238E27FC236}">
                <a16:creationId xmlns:a16="http://schemas.microsoft.com/office/drawing/2014/main" id="{66C9230C-5DDE-DE40-B935-90269754CA09}"/>
              </a:ext>
            </a:extLst>
          </p:cNvPr>
          <p:cNvSpPr>
            <a:spLocks noGrp="1"/>
          </p:cNvSpPr>
          <p:nvPr>
            <p:ph type="title"/>
          </p:nvPr>
        </p:nvSpPr>
        <p:spPr>
          <a:xfrm>
            <a:off x="838200" y="2766218"/>
            <a:ext cx="10515600" cy="1325563"/>
          </a:xfrm>
        </p:spPr>
        <p:txBody>
          <a:bodyPr>
            <a:normAutofit/>
          </a:bodyPr>
          <a:lstStyle/>
          <a:p>
            <a:r>
              <a:rPr lang="en-US" altLang="zh-TW" sz="3600" b="1" dirty="0"/>
              <a:t>How will you suggest your client to invest in ESG ? </a:t>
            </a:r>
            <a:endParaRPr lang="en-US" sz="3600" b="1" dirty="0"/>
          </a:p>
        </p:txBody>
      </p:sp>
    </p:spTree>
    <p:extLst>
      <p:ext uri="{BB962C8B-B14F-4D97-AF65-F5344CB8AC3E}">
        <p14:creationId xmlns:p14="http://schemas.microsoft.com/office/powerpoint/2010/main" val="7508313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12</a:t>
            </a:fld>
            <a:endParaRPr lang="en-GB">
              <a:solidFill>
                <a:schemeClr val="bg1"/>
              </a:solidFill>
            </a:endParaRPr>
          </a:p>
        </p:txBody>
      </p:sp>
      <p:sp>
        <p:nvSpPr>
          <p:cNvPr id="3" name="標題 2">
            <a:extLst>
              <a:ext uri="{FF2B5EF4-FFF2-40B4-BE49-F238E27FC236}">
                <a16:creationId xmlns:a16="http://schemas.microsoft.com/office/drawing/2014/main" id="{FB2B04AC-5A73-4D2E-8F90-FF9E577DBC36}"/>
              </a:ext>
            </a:extLst>
          </p:cNvPr>
          <p:cNvSpPr>
            <a:spLocks noGrp="1"/>
          </p:cNvSpPr>
          <p:nvPr>
            <p:ph type="title"/>
          </p:nvPr>
        </p:nvSpPr>
        <p:spPr/>
        <p:txBody>
          <a:bodyPr/>
          <a:lstStyle/>
          <a:p>
            <a:r>
              <a:rPr lang="en-US" altLang="zh-HK" dirty="0"/>
              <a:t>Policy support</a:t>
            </a:r>
            <a:endParaRPr lang="zh-HK" altLang="en-US" dirty="0"/>
          </a:p>
        </p:txBody>
      </p:sp>
      <p:pic>
        <p:nvPicPr>
          <p:cNvPr id="6" name="圖片 5">
            <a:extLst>
              <a:ext uri="{FF2B5EF4-FFF2-40B4-BE49-F238E27FC236}">
                <a16:creationId xmlns:a16="http://schemas.microsoft.com/office/drawing/2014/main" id="{ADE9DC6F-AD3F-4882-99D4-638034353246}"/>
              </a:ext>
            </a:extLst>
          </p:cNvPr>
          <p:cNvPicPr>
            <a:picLocks noChangeAspect="1"/>
          </p:cNvPicPr>
          <p:nvPr/>
        </p:nvPicPr>
        <p:blipFill>
          <a:blip r:embed="rId2"/>
          <a:stretch>
            <a:fillRect/>
          </a:stretch>
        </p:blipFill>
        <p:spPr>
          <a:xfrm>
            <a:off x="2225461" y="1690688"/>
            <a:ext cx="7741078" cy="4719063"/>
          </a:xfrm>
          <a:prstGeom prst="rect">
            <a:avLst/>
          </a:prstGeom>
        </p:spPr>
      </p:pic>
      <p:sp>
        <p:nvSpPr>
          <p:cNvPr id="8" name="AutoShape 4" descr="永續能源投資只是一時的熱潮嗎?">
            <a:extLst>
              <a:ext uri="{FF2B5EF4-FFF2-40B4-BE49-F238E27FC236}">
                <a16:creationId xmlns:a16="http://schemas.microsoft.com/office/drawing/2014/main" id="{8390FECB-076A-4B9E-B01B-EF554AB4912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HK" altLang="en-US"/>
          </a:p>
        </p:txBody>
      </p:sp>
    </p:spTree>
    <p:extLst>
      <p:ext uri="{BB962C8B-B14F-4D97-AF65-F5344CB8AC3E}">
        <p14:creationId xmlns:p14="http://schemas.microsoft.com/office/powerpoint/2010/main" val="18225898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13</a:t>
            </a:fld>
            <a:endParaRPr lang="en-GB">
              <a:solidFill>
                <a:schemeClr val="bg1"/>
              </a:solidFill>
            </a:endParaRPr>
          </a:p>
        </p:txBody>
      </p:sp>
      <p:sp>
        <p:nvSpPr>
          <p:cNvPr id="3" name="標題 2">
            <a:extLst>
              <a:ext uri="{FF2B5EF4-FFF2-40B4-BE49-F238E27FC236}">
                <a16:creationId xmlns:a16="http://schemas.microsoft.com/office/drawing/2014/main" id="{FB2B04AC-5A73-4D2E-8F90-FF9E577DBC36}"/>
              </a:ext>
            </a:extLst>
          </p:cNvPr>
          <p:cNvSpPr>
            <a:spLocks noGrp="1"/>
          </p:cNvSpPr>
          <p:nvPr>
            <p:ph type="title"/>
          </p:nvPr>
        </p:nvSpPr>
        <p:spPr/>
        <p:txBody>
          <a:bodyPr/>
          <a:lstStyle/>
          <a:p>
            <a:r>
              <a:rPr lang="en-US" altLang="zh-HK" dirty="0"/>
              <a:t>Society support</a:t>
            </a:r>
            <a:endParaRPr lang="zh-HK" altLang="en-US" dirty="0"/>
          </a:p>
        </p:txBody>
      </p:sp>
      <p:sp>
        <p:nvSpPr>
          <p:cNvPr id="8" name="AutoShape 4" descr="永續能源投資只是一時的熱潮嗎?">
            <a:extLst>
              <a:ext uri="{FF2B5EF4-FFF2-40B4-BE49-F238E27FC236}">
                <a16:creationId xmlns:a16="http://schemas.microsoft.com/office/drawing/2014/main" id="{8390FECB-076A-4B9E-B01B-EF554AB4912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HK" altLang="en-US"/>
          </a:p>
        </p:txBody>
      </p:sp>
      <p:pic>
        <p:nvPicPr>
          <p:cNvPr id="5" name="圖片 4">
            <a:extLst>
              <a:ext uri="{FF2B5EF4-FFF2-40B4-BE49-F238E27FC236}">
                <a16:creationId xmlns:a16="http://schemas.microsoft.com/office/drawing/2014/main" id="{1EE527EB-69A2-42C4-8A12-06C389C9211D}"/>
              </a:ext>
            </a:extLst>
          </p:cNvPr>
          <p:cNvPicPr>
            <a:picLocks noChangeAspect="1"/>
          </p:cNvPicPr>
          <p:nvPr/>
        </p:nvPicPr>
        <p:blipFill>
          <a:blip r:embed="rId2"/>
          <a:stretch>
            <a:fillRect/>
          </a:stretch>
        </p:blipFill>
        <p:spPr>
          <a:xfrm>
            <a:off x="1974935" y="1517650"/>
            <a:ext cx="7937329" cy="4838700"/>
          </a:xfrm>
          <a:prstGeom prst="rect">
            <a:avLst/>
          </a:prstGeom>
        </p:spPr>
      </p:pic>
    </p:spTree>
    <p:extLst>
      <p:ext uri="{BB962C8B-B14F-4D97-AF65-F5344CB8AC3E}">
        <p14:creationId xmlns:p14="http://schemas.microsoft.com/office/powerpoint/2010/main" val="20095408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14</a:t>
            </a:fld>
            <a:endParaRPr lang="en-GB">
              <a:solidFill>
                <a:schemeClr val="bg1"/>
              </a:solidFill>
            </a:endParaRPr>
          </a:p>
        </p:txBody>
      </p:sp>
      <p:sp>
        <p:nvSpPr>
          <p:cNvPr id="3" name="標題 2">
            <a:extLst>
              <a:ext uri="{FF2B5EF4-FFF2-40B4-BE49-F238E27FC236}">
                <a16:creationId xmlns:a16="http://schemas.microsoft.com/office/drawing/2014/main" id="{FB2B04AC-5A73-4D2E-8F90-FF9E577DBC36}"/>
              </a:ext>
            </a:extLst>
          </p:cNvPr>
          <p:cNvSpPr>
            <a:spLocks noGrp="1"/>
          </p:cNvSpPr>
          <p:nvPr>
            <p:ph type="title"/>
          </p:nvPr>
        </p:nvSpPr>
        <p:spPr/>
        <p:txBody>
          <a:bodyPr/>
          <a:lstStyle/>
          <a:p>
            <a:r>
              <a:rPr lang="en-US" altLang="zh-HK" dirty="0"/>
              <a:t>Economic support</a:t>
            </a:r>
            <a:endParaRPr lang="zh-HK" altLang="en-US" dirty="0"/>
          </a:p>
        </p:txBody>
      </p:sp>
      <p:sp>
        <p:nvSpPr>
          <p:cNvPr id="8" name="AutoShape 4" descr="永續能源投資只是一時的熱潮嗎?">
            <a:extLst>
              <a:ext uri="{FF2B5EF4-FFF2-40B4-BE49-F238E27FC236}">
                <a16:creationId xmlns:a16="http://schemas.microsoft.com/office/drawing/2014/main" id="{8390FECB-076A-4B9E-B01B-EF554AB4912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HK" altLang="en-US"/>
          </a:p>
        </p:txBody>
      </p:sp>
      <p:pic>
        <p:nvPicPr>
          <p:cNvPr id="4" name="圖片 3">
            <a:extLst>
              <a:ext uri="{FF2B5EF4-FFF2-40B4-BE49-F238E27FC236}">
                <a16:creationId xmlns:a16="http://schemas.microsoft.com/office/drawing/2014/main" id="{7A77836C-7341-47D4-B56A-52FA0ED1AB8C}"/>
              </a:ext>
            </a:extLst>
          </p:cNvPr>
          <p:cNvPicPr>
            <a:picLocks noChangeAspect="1"/>
          </p:cNvPicPr>
          <p:nvPr/>
        </p:nvPicPr>
        <p:blipFill>
          <a:blip r:embed="rId2"/>
          <a:stretch>
            <a:fillRect/>
          </a:stretch>
        </p:blipFill>
        <p:spPr>
          <a:xfrm>
            <a:off x="2482805" y="1492106"/>
            <a:ext cx="6921590" cy="4779386"/>
          </a:xfrm>
          <a:prstGeom prst="rect">
            <a:avLst/>
          </a:prstGeom>
        </p:spPr>
      </p:pic>
    </p:spTree>
    <p:extLst>
      <p:ext uri="{BB962C8B-B14F-4D97-AF65-F5344CB8AC3E}">
        <p14:creationId xmlns:p14="http://schemas.microsoft.com/office/powerpoint/2010/main" val="7171407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內容版面配置區 2">
            <a:extLst>
              <a:ext uri="{FF2B5EF4-FFF2-40B4-BE49-F238E27FC236}">
                <a16:creationId xmlns:a16="http://schemas.microsoft.com/office/drawing/2014/main" id="{6D195AC5-E98E-46C0-8CF7-D15DDB2A60AF}"/>
              </a:ext>
            </a:extLst>
          </p:cNvPr>
          <p:cNvPicPr>
            <a:picLocks noGrp="1" noChangeAspect="1"/>
          </p:cNvPicPr>
          <p:nvPr>
            <p:ph idx="1"/>
          </p:nvPr>
        </p:nvPicPr>
        <p:blipFill>
          <a:blip r:embed="rId2"/>
          <a:stretch>
            <a:fillRect/>
          </a:stretch>
        </p:blipFill>
        <p:spPr>
          <a:xfrm>
            <a:off x="291930" y="2109273"/>
            <a:ext cx="5804070" cy="3408955"/>
          </a:xfrm>
          <a:prstGeom prst="rect">
            <a:avLst/>
          </a:prstGeom>
        </p:spPr>
      </p:pic>
      <p:pic>
        <p:nvPicPr>
          <p:cNvPr id="5" name="圖片版面配置區 4">
            <a:extLst>
              <a:ext uri="{FF2B5EF4-FFF2-40B4-BE49-F238E27FC236}">
                <a16:creationId xmlns:a16="http://schemas.microsoft.com/office/drawing/2014/main" id="{C9F9E20C-C3E3-4F72-8918-D32B791D22D4}"/>
              </a:ext>
            </a:extLst>
          </p:cNvPr>
          <p:cNvPicPr>
            <a:picLocks noGrp="1" noChangeAspect="1"/>
          </p:cNvPicPr>
          <p:nvPr>
            <p:ph type="pic" sz="quarter" idx="11"/>
          </p:nvPr>
        </p:nvPicPr>
        <p:blipFill>
          <a:blip r:embed="rId3"/>
          <a:srcRect l="551" r="551"/>
          <a:stretch>
            <a:fillRect/>
          </a:stretch>
        </p:blipFill>
        <p:spPr>
          <a:xfrm>
            <a:off x="6607950" y="2109273"/>
            <a:ext cx="5072099" cy="3408955"/>
          </a:xfrm>
          <a:prstGeom prst="rect">
            <a:avLst/>
          </a:prstGeom>
        </p:spPr>
      </p:pic>
      <p:sp>
        <p:nvSpPr>
          <p:cNvPr id="6" name="Slide Number Placeholder 5">
            <a:extLst>
              <a:ext uri="{FF2B5EF4-FFF2-40B4-BE49-F238E27FC236}">
                <a16:creationId xmlns:a16="http://schemas.microsoft.com/office/drawing/2014/main" id="{CC9457A9-B383-456F-BA5E-0C3262502DC0}"/>
              </a:ext>
            </a:extLst>
          </p:cNvPr>
          <p:cNvSpPr>
            <a:spLocks noGrp="1"/>
          </p:cNvSpPr>
          <p:nvPr>
            <p:ph type="sldNum" sz="quarter" idx="14"/>
          </p:nvPr>
        </p:nvSpPr>
        <p:spPr/>
        <p:txBody>
          <a:bodyPr/>
          <a:lstStyle/>
          <a:p>
            <a:fld id="{6F75E9E8-232C-4AE7-ABE1-C7018BDE6178}" type="slidenum">
              <a:rPr lang="en-GB" smtClean="0">
                <a:solidFill>
                  <a:schemeClr val="bg1"/>
                </a:solidFill>
              </a:rPr>
              <a:pPr/>
              <a:t>15</a:t>
            </a:fld>
            <a:endParaRPr lang="en-GB">
              <a:solidFill>
                <a:schemeClr val="bg1"/>
              </a:solidFill>
            </a:endParaRPr>
          </a:p>
        </p:txBody>
      </p:sp>
      <p:sp>
        <p:nvSpPr>
          <p:cNvPr id="7" name="Title 6">
            <a:extLst>
              <a:ext uri="{FF2B5EF4-FFF2-40B4-BE49-F238E27FC236}">
                <a16:creationId xmlns:a16="http://schemas.microsoft.com/office/drawing/2014/main" id="{E452AC8E-BD5B-8C45-A81A-BD38E89985B4}"/>
              </a:ext>
            </a:extLst>
          </p:cNvPr>
          <p:cNvSpPr>
            <a:spLocks noGrp="1"/>
          </p:cNvSpPr>
          <p:nvPr>
            <p:ph type="title"/>
          </p:nvPr>
        </p:nvSpPr>
        <p:spPr/>
        <p:txBody>
          <a:bodyPr/>
          <a:lstStyle/>
          <a:p>
            <a:r>
              <a:rPr lang="en-US" altLang="zh-TW" dirty="0"/>
              <a:t>Power</a:t>
            </a:r>
            <a:r>
              <a:rPr lang="zh-TW" altLang="en-US" dirty="0"/>
              <a:t> </a:t>
            </a:r>
            <a:r>
              <a:rPr lang="en-US" altLang="zh-TW" dirty="0"/>
              <a:t>demand &amp; supply</a:t>
            </a:r>
            <a:endParaRPr lang="en-US" dirty="0"/>
          </a:p>
        </p:txBody>
      </p:sp>
    </p:spTree>
    <p:extLst>
      <p:ext uri="{BB962C8B-B14F-4D97-AF65-F5344CB8AC3E}">
        <p14:creationId xmlns:p14="http://schemas.microsoft.com/office/powerpoint/2010/main" val="10957364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37DD1-FC15-0140-94FD-A155020719F7}"/>
              </a:ext>
            </a:extLst>
          </p:cNvPr>
          <p:cNvSpPr>
            <a:spLocks noGrp="1"/>
          </p:cNvSpPr>
          <p:nvPr>
            <p:ph type="ctrTitle"/>
          </p:nvPr>
        </p:nvSpPr>
        <p:spPr/>
        <p:txBody>
          <a:bodyPr/>
          <a:lstStyle/>
          <a:p>
            <a:endParaRPr lang="en-US"/>
          </a:p>
        </p:txBody>
      </p:sp>
    </p:spTree>
    <p:extLst>
      <p:ext uri="{BB962C8B-B14F-4D97-AF65-F5344CB8AC3E}">
        <p14:creationId xmlns:p14="http://schemas.microsoft.com/office/powerpoint/2010/main" val="22409833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0C1F7-A2EF-6E42-BC58-CDC30FFC9CA5}"/>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kern="1200">
                <a:solidFill>
                  <a:schemeClr val="tx1"/>
                </a:solidFill>
                <a:latin typeface="+mj-lt"/>
                <a:ea typeface="+mj-ea"/>
                <a:cs typeface="+mj-cs"/>
              </a:rPr>
              <a:t>What is ESG?</a:t>
            </a:r>
          </a:p>
        </p:txBody>
      </p:sp>
      <p:sp>
        <p:nvSpPr>
          <p:cNvPr id="4" name="Subtitle 3">
            <a:extLst>
              <a:ext uri="{FF2B5EF4-FFF2-40B4-BE49-F238E27FC236}">
                <a16:creationId xmlns:a16="http://schemas.microsoft.com/office/drawing/2014/main" id="{D5B48DC6-D980-2F4E-B2F7-B87426F6675F}"/>
              </a:ext>
            </a:extLst>
          </p:cNvPr>
          <p:cNvSpPr>
            <a:spLocks noGrp="1"/>
          </p:cNvSpPr>
          <p:nvPr>
            <p:ph type="subTitle" idx="15"/>
          </p:nvPr>
        </p:nvSpPr>
        <p:spPr>
          <a:xfrm>
            <a:off x="838199" y="1335726"/>
            <a:ext cx="10515599" cy="420624"/>
          </a:xfrm>
        </p:spPr>
        <p:txBody>
          <a:bodyPr vert="horz" lIns="91440" tIns="45720" rIns="91440" bIns="45720" rtlCol="0">
            <a:normAutofit/>
          </a:bodyPr>
          <a:lstStyle/>
          <a:p>
            <a:endParaRPr lang="en-US" sz="2400" kern="1200">
              <a:solidFill>
                <a:schemeClr val="tx1"/>
              </a:solidFill>
              <a:latin typeface="+mn-lt"/>
              <a:ea typeface="+mn-ea"/>
              <a:cs typeface="+mn-cs"/>
            </a:endParaRPr>
          </a:p>
        </p:txBody>
      </p:sp>
      <p:pic>
        <p:nvPicPr>
          <p:cNvPr id="6148" name="Picture 4" descr="一張含有 桌 的圖片&#10;&#10;自動產生的描述">
            <a:extLst>
              <a:ext uri="{FF2B5EF4-FFF2-40B4-BE49-F238E27FC236}">
                <a16:creationId xmlns:a16="http://schemas.microsoft.com/office/drawing/2014/main" id="{4D54B880-7D6F-40D1-928F-B43CF02063C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34272" y="1863801"/>
            <a:ext cx="9923454" cy="44407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a:extLst>
              <a:ext uri="{FF2B5EF4-FFF2-40B4-BE49-F238E27FC236}">
                <a16:creationId xmlns:a16="http://schemas.microsoft.com/office/drawing/2014/main" id="{FA7F10CE-CB43-4B12-8B10-F347A2E8CFF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6F75E9E8-232C-4AE7-ABE1-C7018BDE6178}" type="slidenum">
              <a:rPr lang="en-US" smtClean="0"/>
              <a:pPr>
                <a:spcAft>
                  <a:spcPts val="600"/>
                </a:spcAft>
              </a:pPr>
              <a:t>2</a:t>
            </a:fld>
            <a:endParaRPr lang="en-US"/>
          </a:p>
        </p:txBody>
      </p:sp>
    </p:spTree>
    <p:extLst>
      <p:ext uri="{BB962C8B-B14F-4D97-AF65-F5344CB8AC3E}">
        <p14:creationId xmlns:p14="http://schemas.microsoft.com/office/powerpoint/2010/main" val="39808618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barn(inVertical)">
                                      <p:cBhvr>
                                        <p:cTn id="7"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A7F10CE-CB43-4B12-8B10-F347A2E8CFFA}"/>
              </a:ext>
            </a:extLst>
          </p:cNvPr>
          <p:cNvSpPr>
            <a:spLocks noGrp="1"/>
          </p:cNvSpPr>
          <p:nvPr>
            <p:ph type="sldNum" sz="quarter" idx="12"/>
          </p:nvPr>
        </p:nvSpPr>
        <p:spPr/>
        <p:txBody>
          <a:bodyPr/>
          <a:lstStyle/>
          <a:p>
            <a:fld id="{6F75E9E8-232C-4AE7-ABE1-C7018BDE6178}" type="slidenum">
              <a:rPr lang="en-GB" smtClean="0">
                <a:solidFill>
                  <a:schemeClr val="bg1"/>
                </a:solidFill>
              </a:rPr>
              <a:pPr/>
              <a:t>3</a:t>
            </a:fld>
            <a:endParaRPr lang="en-GB" dirty="0">
              <a:solidFill>
                <a:schemeClr val="bg1"/>
              </a:solidFill>
            </a:endParaRPr>
          </a:p>
        </p:txBody>
      </p:sp>
      <p:pic>
        <p:nvPicPr>
          <p:cNvPr id="9" name="圖片 8">
            <a:extLst>
              <a:ext uri="{FF2B5EF4-FFF2-40B4-BE49-F238E27FC236}">
                <a16:creationId xmlns:a16="http://schemas.microsoft.com/office/drawing/2014/main" id="{DD8DBC82-14C4-443E-ADC7-7112178A0CE9}"/>
              </a:ext>
            </a:extLst>
          </p:cNvPr>
          <p:cNvPicPr>
            <a:picLocks noChangeAspect="1"/>
          </p:cNvPicPr>
          <p:nvPr/>
        </p:nvPicPr>
        <p:blipFill rotWithShape="1">
          <a:blip r:embed="rId2"/>
          <a:srcRect l="20077" t="12004" r="33142" b="4276"/>
          <a:stretch/>
        </p:blipFill>
        <p:spPr>
          <a:xfrm>
            <a:off x="3244251" y="558237"/>
            <a:ext cx="5703498" cy="5741526"/>
          </a:xfrm>
          <a:prstGeom prst="rect">
            <a:avLst/>
          </a:prstGeom>
        </p:spPr>
      </p:pic>
    </p:spTree>
    <p:extLst>
      <p:ext uri="{BB962C8B-B14F-4D97-AF65-F5344CB8AC3E}">
        <p14:creationId xmlns:p14="http://schemas.microsoft.com/office/powerpoint/2010/main" val="17831355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A7F10CE-CB43-4B12-8B10-F347A2E8CFFA}"/>
              </a:ext>
            </a:extLst>
          </p:cNvPr>
          <p:cNvSpPr>
            <a:spLocks noGrp="1"/>
          </p:cNvSpPr>
          <p:nvPr>
            <p:ph type="sldNum" sz="quarter" idx="12"/>
          </p:nvPr>
        </p:nvSpPr>
        <p:spPr/>
        <p:txBody>
          <a:bodyPr/>
          <a:lstStyle/>
          <a:p>
            <a:fld id="{6F75E9E8-232C-4AE7-ABE1-C7018BDE6178}" type="slidenum">
              <a:rPr lang="en-GB" smtClean="0">
                <a:solidFill>
                  <a:schemeClr val="bg1"/>
                </a:solidFill>
              </a:rPr>
              <a:pPr/>
              <a:t>4</a:t>
            </a:fld>
            <a:endParaRPr lang="en-GB" dirty="0">
              <a:solidFill>
                <a:schemeClr val="bg1"/>
              </a:solidFill>
            </a:endParaRPr>
          </a:p>
        </p:txBody>
      </p:sp>
      <p:pic>
        <p:nvPicPr>
          <p:cNvPr id="3" name="圖片 2">
            <a:extLst>
              <a:ext uri="{FF2B5EF4-FFF2-40B4-BE49-F238E27FC236}">
                <a16:creationId xmlns:a16="http://schemas.microsoft.com/office/drawing/2014/main" id="{F446F9AB-D180-4366-B798-A66206D98610}"/>
              </a:ext>
            </a:extLst>
          </p:cNvPr>
          <p:cNvPicPr>
            <a:picLocks noChangeAspect="1"/>
          </p:cNvPicPr>
          <p:nvPr/>
        </p:nvPicPr>
        <p:blipFill rotWithShape="1">
          <a:blip r:embed="rId2"/>
          <a:srcRect l="27121" t="19529" r="12121" b="12639"/>
          <a:stretch/>
        </p:blipFill>
        <p:spPr>
          <a:xfrm>
            <a:off x="2392218" y="1103023"/>
            <a:ext cx="7407564" cy="4651953"/>
          </a:xfrm>
          <a:prstGeom prst="rect">
            <a:avLst/>
          </a:prstGeom>
        </p:spPr>
      </p:pic>
    </p:spTree>
    <p:extLst>
      <p:ext uri="{BB962C8B-B14F-4D97-AF65-F5344CB8AC3E}">
        <p14:creationId xmlns:p14="http://schemas.microsoft.com/office/powerpoint/2010/main" val="1524122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5</a:t>
            </a:fld>
            <a:endParaRPr lang="en-GB">
              <a:solidFill>
                <a:schemeClr val="bg1"/>
              </a:solidFill>
            </a:endParaRPr>
          </a:p>
        </p:txBody>
      </p:sp>
      <p:sp>
        <p:nvSpPr>
          <p:cNvPr id="5" name="Text Placeholder 4">
            <a:extLst>
              <a:ext uri="{FF2B5EF4-FFF2-40B4-BE49-F238E27FC236}">
                <a16:creationId xmlns:a16="http://schemas.microsoft.com/office/drawing/2014/main" id="{A457F85E-962C-724D-A8B7-E010BA6F7CB9}"/>
              </a:ext>
            </a:extLst>
          </p:cNvPr>
          <p:cNvSpPr>
            <a:spLocks noGrp="1"/>
          </p:cNvSpPr>
          <p:nvPr>
            <p:ph type="body" sz="quarter" idx="14"/>
          </p:nvPr>
        </p:nvSpPr>
        <p:spPr>
          <a:xfrm>
            <a:off x="304801" y="2036824"/>
            <a:ext cx="5221855" cy="775597"/>
          </a:xfrm>
        </p:spPr>
        <p:txBody>
          <a:bodyPr/>
          <a:lstStyle/>
          <a:p>
            <a:r>
              <a:rPr lang="en-US" dirty="0"/>
              <a:t>World's Largest Producer of Wind and Solar Energy</a:t>
            </a:r>
          </a:p>
        </p:txBody>
      </p:sp>
      <p:sp>
        <p:nvSpPr>
          <p:cNvPr id="4" name="Title 3">
            <a:extLst>
              <a:ext uri="{FF2B5EF4-FFF2-40B4-BE49-F238E27FC236}">
                <a16:creationId xmlns:a16="http://schemas.microsoft.com/office/drawing/2014/main" id="{66C9230C-5DDE-DE40-B935-90269754CA09}"/>
              </a:ext>
            </a:extLst>
          </p:cNvPr>
          <p:cNvSpPr>
            <a:spLocks noGrp="1"/>
          </p:cNvSpPr>
          <p:nvPr>
            <p:ph type="title"/>
          </p:nvPr>
        </p:nvSpPr>
        <p:spPr/>
        <p:txBody>
          <a:bodyPr/>
          <a:lstStyle/>
          <a:p>
            <a:r>
              <a:rPr lang="en-US" altLang="zh-TW" dirty="0"/>
              <a:t>Top 10 holdings</a:t>
            </a:r>
            <a:endParaRPr lang="en-US" dirty="0"/>
          </a:p>
        </p:txBody>
      </p:sp>
      <p:sp>
        <p:nvSpPr>
          <p:cNvPr id="8" name="Subtitle 7">
            <a:extLst>
              <a:ext uri="{FF2B5EF4-FFF2-40B4-BE49-F238E27FC236}">
                <a16:creationId xmlns:a16="http://schemas.microsoft.com/office/drawing/2014/main" id="{7082A6A8-8DBF-6D4A-B93D-53E84C59C304}"/>
              </a:ext>
            </a:extLst>
          </p:cNvPr>
          <p:cNvSpPr>
            <a:spLocks noGrp="1"/>
          </p:cNvSpPr>
          <p:nvPr>
            <p:ph type="subTitle" idx="15"/>
          </p:nvPr>
        </p:nvSpPr>
        <p:spPr>
          <a:xfrm>
            <a:off x="304801" y="1369999"/>
            <a:ext cx="11569700" cy="412115"/>
          </a:xfrm>
        </p:spPr>
        <p:txBody>
          <a:bodyPr/>
          <a:lstStyle/>
          <a:p>
            <a:r>
              <a:rPr lang="en-US" dirty="0"/>
              <a:t>Next ERA Energy (NYSE)</a:t>
            </a:r>
          </a:p>
        </p:txBody>
      </p:sp>
      <p:pic>
        <p:nvPicPr>
          <p:cNvPr id="6" name="Picture 2">
            <a:extLst>
              <a:ext uri="{FF2B5EF4-FFF2-40B4-BE49-F238E27FC236}">
                <a16:creationId xmlns:a16="http://schemas.microsoft.com/office/drawing/2014/main" id="{A1EE7BA3-AE97-44F4-BAD2-4200817BAB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339751"/>
            <a:ext cx="2287348" cy="1016599"/>
          </a:xfrm>
          <a:prstGeom prst="rect">
            <a:avLst/>
          </a:prstGeom>
          <a:noFill/>
          <a:extLst>
            <a:ext uri="{909E8E84-426E-40DD-AFC4-6F175D3DCCD1}">
              <a14:hiddenFill xmlns:a14="http://schemas.microsoft.com/office/drawing/2010/main">
                <a:solidFill>
                  <a:srgbClr val="FFFFFF"/>
                </a:solidFill>
              </a14:hiddenFill>
            </a:ext>
          </a:extLst>
        </p:spPr>
      </p:pic>
      <p:pic>
        <p:nvPicPr>
          <p:cNvPr id="3" name="圖片 2">
            <a:extLst>
              <a:ext uri="{FF2B5EF4-FFF2-40B4-BE49-F238E27FC236}">
                <a16:creationId xmlns:a16="http://schemas.microsoft.com/office/drawing/2014/main" id="{DBD58BE6-C86C-4171-9B55-27E9C11C8854}"/>
              </a:ext>
            </a:extLst>
          </p:cNvPr>
          <p:cNvPicPr>
            <a:picLocks noChangeAspect="1"/>
          </p:cNvPicPr>
          <p:nvPr/>
        </p:nvPicPr>
        <p:blipFill rotWithShape="1">
          <a:blip r:embed="rId3"/>
          <a:srcRect l="22995" t="21887" r="26415" b="18742"/>
          <a:stretch/>
        </p:blipFill>
        <p:spPr>
          <a:xfrm>
            <a:off x="5526656" y="1782114"/>
            <a:ext cx="6167888" cy="4071668"/>
          </a:xfrm>
          <a:prstGeom prst="rect">
            <a:avLst/>
          </a:prstGeom>
        </p:spPr>
      </p:pic>
    </p:spTree>
    <p:extLst>
      <p:ext uri="{BB962C8B-B14F-4D97-AF65-F5344CB8AC3E}">
        <p14:creationId xmlns:p14="http://schemas.microsoft.com/office/powerpoint/2010/main" val="9022818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6</a:t>
            </a:fld>
            <a:endParaRPr lang="en-GB">
              <a:solidFill>
                <a:schemeClr val="bg1"/>
              </a:solidFill>
            </a:endParaRPr>
          </a:p>
        </p:txBody>
      </p:sp>
      <p:sp>
        <p:nvSpPr>
          <p:cNvPr id="5" name="Text Placeholder 4">
            <a:extLst>
              <a:ext uri="{FF2B5EF4-FFF2-40B4-BE49-F238E27FC236}">
                <a16:creationId xmlns:a16="http://schemas.microsoft.com/office/drawing/2014/main" id="{A457F85E-962C-724D-A8B7-E010BA6F7CB9}"/>
              </a:ext>
            </a:extLst>
          </p:cNvPr>
          <p:cNvSpPr>
            <a:spLocks noGrp="1"/>
          </p:cNvSpPr>
          <p:nvPr>
            <p:ph type="body" sz="quarter" idx="14"/>
          </p:nvPr>
        </p:nvSpPr>
        <p:spPr>
          <a:xfrm>
            <a:off x="304802" y="2036824"/>
            <a:ext cx="10892286" cy="2583271"/>
          </a:xfrm>
        </p:spPr>
        <p:txBody>
          <a:bodyPr/>
          <a:lstStyle/>
          <a:p>
            <a:r>
              <a:rPr lang="zh-TW" altLang="en-US" dirty="0"/>
              <a:t>總部位於意大利羅馬的一家能源公司，主營發電、送電及天然氣配送，於財富世界</a:t>
            </a:r>
            <a:r>
              <a:rPr lang="en-US" altLang="zh-TW" dirty="0"/>
              <a:t>500</a:t>
            </a:r>
            <a:r>
              <a:rPr lang="zh-TW" altLang="en-US" dirty="0"/>
              <a:t>強排名第</a:t>
            </a:r>
            <a:r>
              <a:rPr lang="en-US" altLang="zh-TW" dirty="0"/>
              <a:t>83</a:t>
            </a:r>
          </a:p>
          <a:p>
            <a:endParaRPr lang="en-US" dirty="0"/>
          </a:p>
          <a:p>
            <a:r>
              <a:rPr lang="en-US" altLang="zh-TW" dirty="0"/>
              <a:t>Enel S.p.A</a:t>
            </a:r>
            <a:r>
              <a:rPr lang="zh-TW" altLang="en-US" dirty="0"/>
              <a:t>計劃在未來</a:t>
            </a:r>
            <a:r>
              <a:rPr lang="en-US" altLang="zh-TW" dirty="0"/>
              <a:t>10</a:t>
            </a:r>
            <a:r>
              <a:rPr lang="zh-TW" altLang="en-US" dirty="0"/>
              <a:t>年投資</a:t>
            </a:r>
            <a:r>
              <a:rPr lang="en-US" altLang="zh-TW" dirty="0"/>
              <a:t>700</a:t>
            </a:r>
            <a:r>
              <a:rPr lang="zh-TW" altLang="en-US" dirty="0"/>
              <a:t>億歐元，擴大其風能和太陽能業務，以鞏固該公司作為中國以外全球最大可再生能源生產商的地位，並把握向綠色能源轉型的趨勢。</a:t>
            </a:r>
            <a:endParaRPr lang="en-US" dirty="0"/>
          </a:p>
        </p:txBody>
      </p:sp>
      <p:sp>
        <p:nvSpPr>
          <p:cNvPr id="4" name="Title 3">
            <a:extLst>
              <a:ext uri="{FF2B5EF4-FFF2-40B4-BE49-F238E27FC236}">
                <a16:creationId xmlns:a16="http://schemas.microsoft.com/office/drawing/2014/main" id="{66C9230C-5DDE-DE40-B935-90269754CA09}"/>
              </a:ext>
            </a:extLst>
          </p:cNvPr>
          <p:cNvSpPr>
            <a:spLocks noGrp="1"/>
          </p:cNvSpPr>
          <p:nvPr>
            <p:ph type="title"/>
          </p:nvPr>
        </p:nvSpPr>
        <p:spPr/>
        <p:txBody>
          <a:bodyPr/>
          <a:lstStyle/>
          <a:p>
            <a:r>
              <a:rPr lang="en-US" altLang="zh-TW" dirty="0"/>
              <a:t>Top 10 holdings</a:t>
            </a:r>
            <a:endParaRPr lang="en-US" dirty="0"/>
          </a:p>
        </p:txBody>
      </p:sp>
      <p:sp>
        <p:nvSpPr>
          <p:cNvPr id="8" name="Subtitle 7">
            <a:extLst>
              <a:ext uri="{FF2B5EF4-FFF2-40B4-BE49-F238E27FC236}">
                <a16:creationId xmlns:a16="http://schemas.microsoft.com/office/drawing/2014/main" id="{7082A6A8-8DBF-6D4A-B93D-53E84C59C304}"/>
              </a:ext>
            </a:extLst>
          </p:cNvPr>
          <p:cNvSpPr>
            <a:spLocks noGrp="1"/>
          </p:cNvSpPr>
          <p:nvPr>
            <p:ph type="subTitle" idx="15"/>
          </p:nvPr>
        </p:nvSpPr>
        <p:spPr>
          <a:xfrm>
            <a:off x="304801" y="1369999"/>
            <a:ext cx="11569700" cy="412115"/>
          </a:xfrm>
        </p:spPr>
        <p:txBody>
          <a:bodyPr/>
          <a:lstStyle/>
          <a:p>
            <a:r>
              <a:rPr lang="en-US" dirty="0"/>
              <a:t>Enel S.p.A (BIT)</a:t>
            </a:r>
          </a:p>
        </p:txBody>
      </p:sp>
      <p:sp>
        <p:nvSpPr>
          <p:cNvPr id="2" name="AutoShape 2" descr="Enel logo">
            <a:extLst>
              <a:ext uri="{FF2B5EF4-FFF2-40B4-BE49-F238E27FC236}">
                <a16:creationId xmlns:a16="http://schemas.microsoft.com/office/drawing/2014/main" id="{E2498FED-E535-4BA0-A157-F193FE240EA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HK" altLang="en-US"/>
          </a:p>
        </p:txBody>
      </p:sp>
      <p:pic>
        <p:nvPicPr>
          <p:cNvPr id="9" name="圖片 8">
            <a:hlinkClick r:id="rId2"/>
            <a:extLst>
              <a:ext uri="{FF2B5EF4-FFF2-40B4-BE49-F238E27FC236}">
                <a16:creationId xmlns:a16="http://schemas.microsoft.com/office/drawing/2014/main" id="{76CCAA9A-DA09-4D94-8609-10E3FFB7F2DC}"/>
              </a:ext>
            </a:extLst>
          </p:cNvPr>
          <p:cNvPicPr>
            <a:picLocks noChangeAspect="1"/>
          </p:cNvPicPr>
          <p:nvPr/>
        </p:nvPicPr>
        <p:blipFill>
          <a:blip r:embed="rId3"/>
          <a:stretch>
            <a:fillRect/>
          </a:stretch>
        </p:blipFill>
        <p:spPr>
          <a:xfrm>
            <a:off x="838200" y="5940365"/>
            <a:ext cx="1918153" cy="415985"/>
          </a:xfrm>
          <a:prstGeom prst="rect">
            <a:avLst/>
          </a:prstGeom>
        </p:spPr>
      </p:pic>
    </p:spTree>
    <p:extLst>
      <p:ext uri="{BB962C8B-B14F-4D97-AF65-F5344CB8AC3E}">
        <p14:creationId xmlns:p14="http://schemas.microsoft.com/office/powerpoint/2010/main" val="11952447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7</a:t>
            </a:fld>
            <a:endParaRPr lang="en-GB">
              <a:solidFill>
                <a:schemeClr val="bg1"/>
              </a:solidFill>
            </a:endParaRPr>
          </a:p>
        </p:txBody>
      </p:sp>
      <p:sp>
        <p:nvSpPr>
          <p:cNvPr id="5" name="Text Placeholder 4">
            <a:extLst>
              <a:ext uri="{FF2B5EF4-FFF2-40B4-BE49-F238E27FC236}">
                <a16:creationId xmlns:a16="http://schemas.microsoft.com/office/drawing/2014/main" id="{A457F85E-962C-724D-A8B7-E010BA6F7CB9}"/>
              </a:ext>
            </a:extLst>
          </p:cNvPr>
          <p:cNvSpPr>
            <a:spLocks noGrp="1"/>
          </p:cNvSpPr>
          <p:nvPr>
            <p:ph type="body" sz="quarter" idx="14"/>
          </p:nvPr>
        </p:nvSpPr>
        <p:spPr>
          <a:xfrm>
            <a:off x="304801" y="2036824"/>
            <a:ext cx="4692095" cy="2915670"/>
          </a:xfrm>
        </p:spPr>
        <p:txBody>
          <a:bodyPr/>
          <a:lstStyle/>
          <a:p>
            <a:r>
              <a:rPr lang="en-US" sz="2400" dirty="0"/>
              <a:t>Infineon provides semiconductor products for use in powertrains (engine and transmission control)</a:t>
            </a:r>
          </a:p>
          <a:p>
            <a:endParaRPr lang="en-US" sz="2400" dirty="0"/>
          </a:p>
          <a:p>
            <a:r>
              <a:rPr lang="en-US" sz="2400" dirty="0"/>
              <a:t>Comfort electronics (e.g., steering, shock absorbers, air conditioning) as well as in safety systems (ABS, airbags, ESP). </a:t>
            </a:r>
          </a:p>
        </p:txBody>
      </p:sp>
      <p:sp>
        <p:nvSpPr>
          <p:cNvPr id="4" name="Title 3">
            <a:extLst>
              <a:ext uri="{FF2B5EF4-FFF2-40B4-BE49-F238E27FC236}">
                <a16:creationId xmlns:a16="http://schemas.microsoft.com/office/drawing/2014/main" id="{66C9230C-5DDE-DE40-B935-90269754CA09}"/>
              </a:ext>
            </a:extLst>
          </p:cNvPr>
          <p:cNvSpPr>
            <a:spLocks noGrp="1"/>
          </p:cNvSpPr>
          <p:nvPr>
            <p:ph type="title"/>
          </p:nvPr>
        </p:nvSpPr>
        <p:spPr/>
        <p:txBody>
          <a:bodyPr/>
          <a:lstStyle/>
          <a:p>
            <a:r>
              <a:rPr lang="en-US" altLang="zh-TW" dirty="0"/>
              <a:t>Top 10 holdings</a:t>
            </a:r>
            <a:endParaRPr lang="en-US" dirty="0"/>
          </a:p>
        </p:txBody>
      </p:sp>
      <p:sp>
        <p:nvSpPr>
          <p:cNvPr id="8" name="Subtitle 7">
            <a:extLst>
              <a:ext uri="{FF2B5EF4-FFF2-40B4-BE49-F238E27FC236}">
                <a16:creationId xmlns:a16="http://schemas.microsoft.com/office/drawing/2014/main" id="{7082A6A8-8DBF-6D4A-B93D-53E84C59C304}"/>
              </a:ext>
            </a:extLst>
          </p:cNvPr>
          <p:cNvSpPr>
            <a:spLocks noGrp="1"/>
          </p:cNvSpPr>
          <p:nvPr>
            <p:ph type="subTitle" idx="15"/>
          </p:nvPr>
        </p:nvSpPr>
        <p:spPr>
          <a:xfrm>
            <a:off x="304801" y="1369999"/>
            <a:ext cx="11569700" cy="412115"/>
          </a:xfrm>
        </p:spPr>
        <p:txBody>
          <a:bodyPr/>
          <a:lstStyle/>
          <a:p>
            <a:r>
              <a:rPr lang="en-US" dirty="0"/>
              <a:t>INFINEON TECHNOLOGIES AG (FWB)</a:t>
            </a:r>
          </a:p>
        </p:txBody>
      </p:sp>
      <p:pic>
        <p:nvPicPr>
          <p:cNvPr id="5122" name="Picture 2" descr="INFINEON TECHNOLOGIES AG的圖片搜尋結果">
            <a:hlinkClick r:id="rId2"/>
            <a:extLst>
              <a:ext uri="{FF2B5EF4-FFF2-40B4-BE49-F238E27FC236}">
                <a16:creationId xmlns:a16="http://schemas.microsoft.com/office/drawing/2014/main" id="{F3EA6E62-1C6F-480E-AF02-7974373A29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5451475"/>
            <a:ext cx="2066925" cy="904875"/>
          </a:xfrm>
          <a:prstGeom prst="rect">
            <a:avLst/>
          </a:prstGeom>
          <a:noFill/>
          <a:extLst>
            <a:ext uri="{909E8E84-426E-40DD-AFC4-6F175D3DCCD1}">
              <a14:hiddenFill xmlns:a14="http://schemas.microsoft.com/office/drawing/2010/main">
                <a:solidFill>
                  <a:srgbClr val="FFFFFF"/>
                </a:solidFill>
              </a14:hiddenFill>
            </a:ext>
          </a:extLst>
        </p:spPr>
      </p:pic>
      <p:pic>
        <p:nvPicPr>
          <p:cNvPr id="3" name="圖片 2">
            <a:extLst>
              <a:ext uri="{FF2B5EF4-FFF2-40B4-BE49-F238E27FC236}">
                <a16:creationId xmlns:a16="http://schemas.microsoft.com/office/drawing/2014/main" id="{38C5FAB2-5E7A-4A1C-B94A-BDBD2030827D}"/>
              </a:ext>
            </a:extLst>
          </p:cNvPr>
          <p:cNvPicPr>
            <a:picLocks noChangeAspect="1"/>
          </p:cNvPicPr>
          <p:nvPr/>
        </p:nvPicPr>
        <p:blipFill rotWithShape="1">
          <a:blip r:embed="rId4"/>
          <a:srcRect l="10048" t="18491" r="10848" b="12956"/>
          <a:stretch/>
        </p:blipFill>
        <p:spPr>
          <a:xfrm>
            <a:off x="4996896" y="1815224"/>
            <a:ext cx="6890303" cy="3358869"/>
          </a:xfrm>
          <a:prstGeom prst="rect">
            <a:avLst/>
          </a:prstGeom>
        </p:spPr>
      </p:pic>
    </p:spTree>
    <p:extLst>
      <p:ext uri="{BB962C8B-B14F-4D97-AF65-F5344CB8AC3E}">
        <p14:creationId xmlns:p14="http://schemas.microsoft.com/office/powerpoint/2010/main" val="31547526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FF082C6-5256-4C82-9EF3-A7F38008D65E}"/>
              </a:ext>
            </a:extLst>
          </p:cNvPr>
          <p:cNvSpPr>
            <a:spLocks noGrp="1"/>
          </p:cNvSpPr>
          <p:nvPr>
            <p:ph type="sldNum" sz="quarter" idx="12"/>
          </p:nvPr>
        </p:nvSpPr>
        <p:spPr/>
        <p:txBody>
          <a:bodyPr/>
          <a:lstStyle/>
          <a:p>
            <a:fld id="{6F75E9E8-232C-4AE7-ABE1-C7018BDE6178}" type="slidenum">
              <a:rPr lang="en-GB" smtClean="0">
                <a:solidFill>
                  <a:schemeClr val="bg1"/>
                </a:solidFill>
              </a:rPr>
              <a:t>8</a:t>
            </a:fld>
            <a:endParaRPr lang="en-GB">
              <a:solidFill>
                <a:schemeClr val="bg1"/>
              </a:solidFill>
            </a:endParaRPr>
          </a:p>
        </p:txBody>
      </p:sp>
      <p:sp>
        <p:nvSpPr>
          <p:cNvPr id="4" name="Title 3">
            <a:extLst>
              <a:ext uri="{FF2B5EF4-FFF2-40B4-BE49-F238E27FC236}">
                <a16:creationId xmlns:a16="http://schemas.microsoft.com/office/drawing/2014/main" id="{66C9230C-5DDE-DE40-B935-90269754CA09}"/>
              </a:ext>
            </a:extLst>
          </p:cNvPr>
          <p:cNvSpPr>
            <a:spLocks noGrp="1"/>
          </p:cNvSpPr>
          <p:nvPr>
            <p:ph type="title"/>
          </p:nvPr>
        </p:nvSpPr>
        <p:spPr/>
        <p:txBody>
          <a:bodyPr/>
          <a:lstStyle/>
          <a:p>
            <a:r>
              <a:rPr lang="en-US" altLang="zh-TW" dirty="0"/>
              <a:t>Top 10 holdings</a:t>
            </a:r>
            <a:endParaRPr lang="en-US" dirty="0"/>
          </a:p>
        </p:txBody>
      </p:sp>
      <p:sp>
        <p:nvSpPr>
          <p:cNvPr id="8" name="Subtitle 7">
            <a:extLst>
              <a:ext uri="{FF2B5EF4-FFF2-40B4-BE49-F238E27FC236}">
                <a16:creationId xmlns:a16="http://schemas.microsoft.com/office/drawing/2014/main" id="{7082A6A8-8DBF-6D4A-B93D-53E84C59C304}"/>
              </a:ext>
            </a:extLst>
          </p:cNvPr>
          <p:cNvSpPr>
            <a:spLocks noGrp="1"/>
          </p:cNvSpPr>
          <p:nvPr>
            <p:ph type="subTitle" idx="15"/>
          </p:nvPr>
        </p:nvSpPr>
        <p:spPr>
          <a:xfrm>
            <a:off x="304801" y="1480433"/>
            <a:ext cx="11569700" cy="412115"/>
          </a:xfrm>
        </p:spPr>
        <p:txBody>
          <a:bodyPr/>
          <a:lstStyle/>
          <a:p>
            <a:r>
              <a:rPr lang="en-US" dirty="0"/>
              <a:t>Schneider Electric SE (NASDAQ:SCHN)</a:t>
            </a:r>
          </a:p>
        </p:txBody>
      </p:sp>
      <p:pic>
        <p:nvPicPr>
          <p:cNvPr id="12" name="圖片 11">
            <a:hlinkClick r:id="rId2"/>
            <a:extLst>
              <a:ext uri="{FF2B5EF4-FFF2-40B4-BE49-F238E27FC236}">
                <a16:creationId xmlns:a16="http://schemas.microsoft.com/office/drawing/2014/main" id="{29B7BD6B-928C-483D-BC71-CA14DD51ABA5}"/>
              </a:ext>
            </a:extLst>
          </p:cNvPr>
          <p:cNvPicPr>
            <a:picLocks noChangeAspect="1"/>
          </p:cNvPicPr>
          <p:nvPr/>
        </p:nvPicPr>
        <p:blipFill>
          <a:blip r:embed="rId3"/>
          <a:stretch>
            <a:fillRect/>
          </a:stretch>
        </p:blipFill>
        <p:spPr>
          <a:xfrm>
            <a:off x="838200" y="5362279"/>
            <a:ext cx="1389121" cy="1495721"/>
          </a:xfrm>
          <a:prstGeom prst="rect">
            <a:avLst/>
          </a:prstGeom>
        </p:spPr>
      </p:pic>
      <p:sp>
        <p:nvSpPr>
          <p:cNvPr id="14" name="文字版面配置區 13">
            <a:extLst>
              <a:ext uri="{FF2B5EF4-FFF2-40B4-BE49-F238E27FC236}">
                <a16:creationId xmlns:a16="http://schemas.microsoft.com/office/drawing/2014/main" id="{6447D4F6-6BC0-4944-A76F-61A87058576F}"/>
              </a:ext>
            </a:extLst>
          </p:cNvPr>
          <p:cNvSpPr>
            <a:spLocks noGrp="1"/>
          </p:cNvSpPr>
          <p:nvPr>
            <p:ph type="body" sz="quarter" idx="14"/>
          </p:nvPr>
        </p:nvSpPr>
        <p:spPr>
          <a:xfrm>
            <a:off x="304801" y="2185835"/>
            <a:ext cx="8390625" cy="2772723"/>
          </a:xfrm>
        </p:spPr>
        <p:txBody>
          <a:bodyPr/>
          <a:lstStyle/>
          <a:p>
            <a:r>
              <a:rPr lang="en-US" altLang="zh-HK" sz="2400" dirty="0"/>
              <a:t>Schneider Electric SE is a French multinational company that </a:t>
            </a:r>
            <a:r>
              <a:rPr lang="en-US" altLang="zh-HK" sz="2400" dirty="0" err="1"/>
              <a:t>specialises</a:t>
            </a:r>
            <a:r>
              <a:rPr lang="en-US" altLang="zh-HK" sz="2400" dirty="0"/>
              <a:t> in digital automation and energy management. It addresses homes, buildings, data centers, infrastructure and industries, by combining energy technologies, real-time automation, software and services.</a:t>
            </a:r>
            <a:endParaRPr lang="zh-HK" altLang="en-US" sz="2400" dirty="0"/>
          </a:p>
        </p:txBody>
      </p:sp>
    </p:spTree>
    <p:extLst>
      <p:ext uri="{BB962C8B-B14F-4D97-AF65-F5344CB8AC3E}">
        <p14:creationId xmlns:p14="http://schemas.microsoft.com/office/powerpoint/2010/main" val="3312542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717022CC-93F6-4058-996C-188D94316BAE}"/>
              </a:ext>
            </a:extLst>
          </p:cNvPr>
          <p:cNvSpPr>
            <a:spLocks noGrp="1"/>
          </p:cNvSpPr>
          <p:nvPr>
            <p:ph type="title"/>
          </p:nvPr>
        </p:nvSpPr>
        <p:spPr/>
        <p:txBody>
          <a:bodyPr/>
          <a:lstStyle/>
          <a:p>
            <a:r>
              <a:rPr lang="en-US" altLang="zh-TW" dirty="0"/>
              <a:t>Top 10 holdings</a:t>
            </a:r>
            <a:endParaRPr lang="zh-HK" altLang="en-US" dirty="0"/>
          </a:p>
        </p:txBody>
      </p:sp>
      <p:pic>
        <p:nvPicPr>
          <p:cNvPr id="13314" name="Picture 2" descr="samsung SDI">
            <a:hlinkClick r:id="rId2"/>
            <a:extLst>
              <a:ext uri="{FF2B5EF4-FFF2-40B4-BE49-F238E27FC236}">
                <a16:creationId xmlns:a16="http://schemas.microsoft.com/office/drawing/2014/main" id="{D5398C32-AD19-479B-B0A8-A40925EA8C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5727999"/>
            <a:ext cx="2103408" cy="764876"/>
          </a:xfrm>
          <a:prstGeom prst="rect">
            <a:avLst/>
          </a:prstGeom>
          <a:noFill/>
          <a:extLst>
            <a:ext uri="{909E8E84-426E-40DD-AFC4-6F175D3DCCD1}">
              <a14:hiddenFill xmlns:a14="http://schemas.microsoft.com/office/drawing/2010/main">
                <a:solidFill>
                  <a:srgbClr val="FFFFFF"/>
                </a:solidFill>
              </a14:hiddenFill>
            </a:ext>
          </a:extLst>
        </p:spPr>
      </p:pic>
      <p:pic>
        <p:nvPicPr>
          <p:cNvPr id="8" name="圖片 7">
            <a:extLst>
              <a:ext uri="{FF2B5EF4-FFF2-40B4-BE49-F238E27FC236}">
                <a16:creationId xmlns:a16="http://schemas.microsoft.com/office/drawing/2014/main" id="{AC40A76E-115B-4609-B530-DEF137E76449}"/>
              </a:ext>
            </a:extLst>
          </p:cNvPr>
          <p:cNvPicPr>
            <a:picLocks noChangeAspect="1"/>
          </p:cNvPicPr>
          <p:nvPr/>
        </p:nvPicPr>
        <p:blipFill rotWithShape="1">
          <a:blip r:embed="rId4"/>
          <a:srcRect l="24599" t="20727" r="24654" b="37698"/>
          <a:stretch/>
        </p:blipFill>
        <p:spPr>
          <a:xfrm>
            <a:off x="5892801" y="3185271"/>
            <a:ext cx="5912736" cy="2724727"/>
          </a:xfrm>
          <a:prstGeom prst="rect">
            <a:avLst/>
          </a:prstGeom>
        </p:spPr>
      </p:pic>
      <p:pic>
        <p:nvPicPr>
          <p:cNvPr id="10" name="圖片 9">
            <a:extLst>
              <a:ext uri="{FF2B5EF4-FFF2-40B4-BE49-F238E27FC236}">
                <a16:creationId xmlns:a16="http://schemas.microsoft.com/office/drawing/2014/main" id="{307F347B-98D2-4ABD-9C14-688CF3428E17}"/>
              </a:ext>
            </a:extLst>
          </p:cNvPr>
          <p:cNvPicPr>
            <a:picLocks noChangeAspect="1"/>
          </p:cNvPicPr>
          <p:nvPr/>
        </p:nvPicPr>
        <p:blipFill rotWithShape="1">
          <a:blip r:embed="rId5"/>
          <a:srcRect l="28107" t="22088" r="25302" b="38181"/>
          <a:stretch/>
        </p:blipFill>
        <p:spPr>
          <a:xfrm>
            <a:off x="212437" y="1566407"/>
            <a:ext cx="5680364" cy="2724727"/>
          </a:xfrm>
          <a:prstGeom prst="rect">
            <a:avLst/>
          </a:prstGeom>
        </p:spPr>
      </p:pic>
      <p:sp>
        <p:nvSpPr>
          <p:cNvPr id="12" name="Subtitle 7">
            <a:extLst>
              <a:ext uri="{FF2B5EF4-FFF2-40B4-BE49-F238E27FC236}">
                <a16:creationId xmlns:a16="http://schemas.microsoft.com/office/drawing/2014/main" id="{97DF7702-FDA7-4BE9-8534-75B73C4FFA52}"/>
              </a:ext>
            </a:extLst>
          </p:cNvPr>
          <p:cNvSpPr>
            <a:spLocks noGrp="1"/>
          </p:cNvSpPr>
          <p:nvPr>
            <p:ph type="subTitle" idx="15"/>
          </p:nvPr>
        </p:nvSpPr>
        <p:spPr>
          <a:xfrm>
            <a:off x="304801" y="1480433"/>
            <a:ext cx="11569700" cy="412115"/>
          </a:xfrm>
        </p:spPr>
        <p:txBody>
          <a:bodyPr/>
          <a:lstStyle/>
          <a:p>
            <a:pPr algn="r"/>
            <a:r>
              <a:rPr lang="en-US" dirty="0"/>
              <a:t>                   Samsung SDI Co., Ltd (KRX:006400)</a:t>
            </a:r>
          </a:p>
        </p:txBody>
      </p:sp>
    </p:spTree>
    <p:extLst>
      <p:ext uri="{BB962C8B-B14F-4D97-AF65-F5344CB8AC3E}">
        <p14:creationId xmlns:p14="http://schemas.microsoft.com/office/powerpoint/2010/main" val="14663681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1C77264F59F24BBDAF9F3A846CA882" ma:contentTypeVersion="0" ma:contentTypeDescription="Create a new document." ma:contentTypeScope="" ma:versionID="b81117bb3a7463abb41531de98ea66c0">
  <xsd:schema xmlns:xsd="http://www.w3.org/2001/XMLSchema" xmlns:xs="http://www.w3.org/2001/XMLSchema" xmlns:p="http://schemas.microsoft.com/office/2006/metadata/properties" targetNamespace="http://schemas.microsoft.com/office/2006/metadata/properties" ma:root="true" ma:fieldsID="c3738f4af7530bc95935d288d554719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A2E4FA-4802-4950-9B8B-BCC8E0B11D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FC0A1C2-0694-4D84-9892-A0F495800ECB}">
  <ds:schemaRefs>
    <ds:schemaRef ds:uri="http://schemas.microsoft.com/sharepoint/v3/contenttype/forms"/>
  </ds:schemaRefs>
</ds:datastoreItem>
</file>

<file path=customXml/itemProps3.xml><?xml version="1.0" encoding="utf-8"?>
<ds:datastoreItem xmlns:ds="http://schemas.openxmlformats.org/officeDocument/2006/customXml" ds:itemID="{C2DF727C-24B5-4071-BD1D-1879089B4577}">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182</TotalTime>
  <Words>344</Words>
  <Application>Microsoft Office PowerPoint</Application>
  <PresentationFormat>寬螢幕</PresentationFormat>
  <Paragraphs>47</Paragraphs>
  <Slides>16</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16</vt:i4>
      </vt:variant>
    </vt:vector>
  </HeadingPairs>
  <TitlesOfParts>
    <vt:vector size="21" baseType="lpstr">
      <vt:lpstr>Arial</vt:lpstr>
      <vt:lpstr>Calibri</vt:lpstr>
      <vt:lpstr>Calibri Light</vt:lpstr>
      <vt:lpstr>Tahoma</vt:lpstr>
      <vt:lpstr>Office 佈景主題</vt:lpstr>
      <vt:lpstr>Fund Update</vt:lpstr>
      <vt:lpstr>What is ESG?</vt:lpstr>
      <vt:lpstr>PowerPoint 簡報</vt:lpstr>
      <vt:lpstr>PowerPoint 簡報</vt:lpstr>
      <vt:lpstr>Top 10 holdings</vt:lpstr>
      <vt:lpstr>Top 10 holdings</vt:lpstr>
      <vt:lpstr>Top 10 holdings</vt:lpstr>
      <vt:lpstr>Top 10 holdings</vt:lpstr>
      <vt:lpstr>Top 10 holdings</vt:lpstr>
      <vt:lpstr>Top 10 holdings</vt:lpstr>
      <vt:lpstr>How will you suggest your client to invest in ESG ? </vt:lpstr>
      <vt:lpstr>Policy support</vt:lpstr>
      <vt:lpstr>Society support</vt:lpstr>
      <vt:lpstr>Economic support</vt:lpstr>
      <vt:lpstr>Power demand &amp; supply</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 Update</dc:title>
  <dc:creator>Andy Tse</dc:creator>
  <cp:lastModifiedBy>Andy Tse</cp:lastModifiedBy>
  <cp:revision>2</cp:revision>
  <dcterms:created xsi:type="dcterms:W3CDTF">2022-06-14T10:29:00Z</dcterms:created>
  <dcterms:modified xsi:type="dcterms:W3CDTF">2022-06-14T13:31:16Z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0x010100A21C77264F59F24BBDAF9F3A846CA882</vt:lpwstr>
  </property>
</Properties>
</file>